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4"/>
  </p:notesMasterIdLst>
  <p:sldIdLst>
    <p:sldId id="256" r:id="rId5"/>
    <p:sldId id="258" r:id="rId6"/>
    <p:sldId id="257" r:id="rId7"/>
    <p:sldId id="259" r:id="rId8"/>
    <p:sldId id="260" r:id="rId9"/>
    <p:sldId id="261" r:id="rId10"/>
    <p:sldId id="262" r:id="rId11"/>
    <p:sldId id="264" r:id="rId12"/>
    <p:sldId id="266" r:id="rId13"/>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72"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3B5C"/>
    <a:srgbClr val="7593C5"/>
    <a:srgbClr val="466BA8"/>
    <a:srgbClr val="35517F"/>
    <a:srgbClr val="82AED5"/>
    <a:srgbClr val="3137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1" autoAdjust="0"/>
    <p:restoredTop sz="95168" autoAdjust="0"/>
  </p:normalViewPr>
  <p:slideViewPr>
    <p:cSldViewPr snapToGrid="0">
      <p:cViewPr varScale="1">
        <p:scale>
          <a:sx n="102" d="100"/>
          <a:sy n="102" d="100"/>
        </p:scale>
        <p:origin x="756" y="114"/>
      </p:cViewPr>
      <p:guideLst>
        <p:guide orient="horz" pos="3672"/>
        <p:guide pos="3840"/>
      </p:guideLst>
    </p:cSldViewPr>
  </p:slideViewPr>
  <p:outlineViewPr>
    <p:cViewPr>
      <p:scale>
        <a:sx n="33" d="100"/>
        <a:sy n="33" d="100"/>
      </p:scale>
      <p:origin x="0" y="-106"/>
    </p:cViewPr>
  </p:outlineViewPr>
  <p:notesTextViewPr>
    <p:cViewPr>
      <p:scale>
        <a:sx n="3" d="2"/>
        <a:sy n="3" d="2"/>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5/28/2024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slideMaster" Target="../slideMasters/slideMaster1.xml"/><Relationship Id="rId1" Type="http://schemas.openxmlformats.org/officeDocument/2006/relationships/tags" Target="../tags/tag1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54DD656-234A-F491-FEEE-591185E6F587}"/>
              </a:ext>
              <a:ext uri="{C183D7F6-B498-43B3-948B-1728B52AA6E4}">
                <adec:decorative xmlns:adec="http://schemas.microsoft.com/office/drawing/2017/decorative" val="1"/>
              </a:ext>
            </a:extLst>
          </p:cNvPr>
          <p:cNvSpPr>
            <a:spLocks/>
          </p:cNvSpPr>
          <p:nvPr userDrawn="1"/>
        </p:nvSpPr>
        <p:spPr bwMode="auto">
          <a:xfrm>
            <a:off x="0" y="-87082"/>
            <a:ext cx="12191999" cy="5824846"/>
          </a:xfrm>
          <a:prstGeom prst="rect">
            <a:avLst/>
          </a:prstGeom>
          <a:solidFill>
            <a:srgbClr val="263B5C"/>
          </a:solidFill>
          <a:ln>
            <a:noFill/>
          </a:ln>
        </p:spPr>
        <p:txBody>
          <a:bodyPr rot="0" vert="horz" wrap="square" lIns="91440" tIns="45720" rIns="91440" bIns="45720" anchor="t" anchorCtr="0" upright="1">
            <a:noAutofit/>
          </a:bodyPr>
          <a:lstStyle/>
          <a:p>
            <a:endParaRPr lang="en-US" spc="-50" baseline="0" dirty="0">
              <a:latin typeface="Open Sans" panose="020B0606030504020204" pitchFamily="34" charset="0"/>
              <a:ea typeface="Open Sans" panose="020B0606030504020204" pitchFamily="34" charset="0"/>
              <a:cs typeface="Open Sans" panose="020B0606030504020204" pitchFamily="34" charset="0"/>
            </a:endParaRPr>
          </a:p>
        </p:txBody>
      </p:sp>
      <p:cxnSp>
        <p:nvCxnSpPr>
          <p:cNvPr id="7" name="Straight Connector 6">
            <a:extLst>
              <a:ext uri="{FF2B5EF4-FFF2-40B4-BE49-F238E27FC236}">
                <a16:creationId xmlns:a16="http://schemas.microsoft.com/office/drawing/2014/main" id="{128246FB-7DBE-C37C-058B-70991607FA92}"/>
              </a:ext>
            </a:extLst>
          </p:cNvPr>
          <p:cNvCxnSpPr>
            <a:cxnSpLocks/>
          </p:cNvCxnSpPr>
          <p:nvPr userDrawn="1"/>
        </p:nvCxnSpPr>
        <p:spPr>
          <a:xfrm>
            <a:off x="976313" y="3684422"/>
            <a:ext cx="10239374" cy="0"/>
          </a:xfrm>
          <a:prstGeom prst="line">
            <a:avLst/>
          </a:prstGeom>
          <a:ln w="127000">
            <a:solidFill>
              <a:srgbClr val="82AED5"/>
            </a:solidFill>
          </a:ln>
        </p:spPr>
        <p:style>
          <a:lnRef idx="1">
            <a:schemeClr val="dk1"/>
          </a:lnRef>
          <a:fillRef idx="0">
            <a:schemeClr val="dk1"/>
          </a:fillRef>
          <a:effectRef idx="0">
            <a:schemeClr val="dk1"/>
          </a:effectRef>
          <a:fontRef idx="minor">
            <a:schemeClr val="tx1"/>
          </a:fontRef>
        </p:style>
      </p:cxnSp>
      <p:sp>
        <p:nvSpPr>
          <p:cNvPr id="8" name="Content Placeholder 10">
            <a:extLst>
              <a:ext uri="{FF2B5EF4-FFF2-40B4-BE49-F238E27FC236}">
                <a16:creationId xmlns:a16="http://schemas.microsoft.com/office/drawing/2014/main" id="{86ECCEAA-9DDF-8A1B-14D1-190EE957045C}"/>
              </a:ext>
            </a:extLst>
          </p:cNvPr>
          <p:cNvSpPr>
            <a:spLocks noGrp="1"/>
          </p:cNvSpPr>
          <p:nvPr>
            <p:ph sz="quarter" idx="11" hasCustomPrompt="1"/>
          </p:nvPr>
        </p:nvSpPr>
        <p:spPr>
          <a:xfrm>
            <a:off x="976312" y="4126579"/>
            <a:ext cx="10239375" cy="852680"/>
          </a:xfrm>
          <a:prstGeom prst="rect">
            <a:avLst/>
          </a:prstGeom>
        </p:spPr>
        <p:txBody>
          <a:bodyPr lIns="0" tIns="0" rIns="0" bIns="0"/>
          <a:lstStyle>
            <a:lvl1pPr marL="0" indent="0">
              <a:buNone/>
              <a:defRPr sz="2400" spc="-5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Subtitle</a:t>
            </a:r>
          </a:p>
        </p:txBody>
      </p:sp>
      <p:sp>
        <p:nvSpPr>
          <p:cNvPr id="9" name="Title 3">
            <a:extLst>
              <a:ext uri="{FF2B5EF4-FFF2-40B4-BE49-F238E27FC236}">
                <a16:creationId xmlns:a16="http://schemas.microsoft.com/office/drawing/2014/main" id="{258C018B-CC25-AED7-19A3-06A8D4BCBF64}"/>
              </a:ext>
            </a:extLst>
          </p:cNvPr>
          <p:cNvSpPr>
            <a:spLocks noGrp="1"/>
          </p:cNvSpPr>
          <p:nvPr>
            <p:ph type="title" hasCustomPrompt="1"/>
          </p:nvPr>
        </p:nvSpPr>
        <p:spPr>
          <a:xfrm>
            <a:off x="826848" y="1274876"/>
            <a:ext cx="10388839" cy="2134440"/>
          </a:xfrm>
          <a:prstGeom prst="rect">
            <a:avLst/>
          </a:prstGeom>
        </p:spPr>
        <p:txBody>
          <a:bodyPr anchor="b"/>
          <a:lstStyle>
            <a:lvl1pPr>
              <a:defRPr sz="5400" b="0" spc="-5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Title</a:t>
            </a:r>
          </a:p>
        </p:txBody>
      </p:sp>
      <p:pic>
        <p:nvPicPr>
          <p:cNvPr id="10" name="Picture 9">
            <a:extLst>
              <a:ext uri="{FF2B5EF4-FFF2-40B4-BE49-F238E27FC236}">
                <a16:creationId xmlns:a16="http://schemas.microsoft.com/office/drawing/2014/main" id="{75147A38-8F21-A537-7EE7-FD6CA20CAEE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6313" y="6106496"/>
            <a:ext cx="5150364" cy="384454"/>
          </a:xfrm>
          <a:prstGeom prst="rect">
            <a:avLst/>
          </a:prstGeom>
        </p:spPr>
      </p:pic>
      <p:sp>
        <p:nvSpPr>
          <p:cNvPr id="11" name="Text Placeholder 13">
            <a:extLst>
              <a:ext uri="{FF2B5EF4-FFF2-40B4-BE49-F238E27FC236}">
                <a16:creationId xmlns:a16="http://schemas.microsoft.com/office/drawing/2014/main" id="{60D849FA-E28D-EB24-5FB4-6B6D67F111F8}"/>
              </a:ext>
            </a:extLst>
          </p:cNvPr>
          <p:cNvSpPr>
            <a:spLocks noGrp="1"/>
          </p:cNvSpPr>
          <p:nvPr>
            <p:ph type="body" sz="quarter" idx="14" hasCustomPrompt="1"/>
          </p:nvPr>
        </p:nvSpPr>
        <p:spPr>
          <a:xfrm>
            <a:off x="6628117" y="6066926"/>
            <a:ext cx="4631531" cy="197370"/>
          </a:xfrm>
          <a:prstGeom prst="rect">
            <a:avLst/>
          </a:prstGeom>
        </p:spPr>
        <p:txBody>
          <a:bodyPr/>
          <a:lstStyle>
            <a:lvl1pPr marL="0" indent="0" algn="r">
              <a:buNone/>
              <a:defRPr sz="1400" spc="-50" baseline="0">
                <a:solidFill>
                  <a:srgbClr val="313751"/>
                </a:solidFill>
                <a:latin typeface="Open Sans Semibold" panose="020B0706030804020204" pitchFamily="34" charset="0"/>
                <a:ea typeface="Open Sans Semibold" panose="020B0706030804020204" pitchFamily="34" charset="0"/>
                <a:cs typeface="Open Sans Semibold" panose="020B0706030804020204" pitchFamily="34" charset="0"/>
              </a:defRPr>
            </a:lvl1pPr>
          </a:lstStyle>
          <a:p>
            <a:pPr lvl="0"/>
            <a:r>
              <a:rPr lang="en-US" dirty="0"/>
              <a:t>Occasion/Place</a:t>
            </a:r>
          </a:p>
        </p:txBody>
      </p:sp>
      <p:sp>
        <p:nvSpPr>
          <p:cNvPr id="12" name="Text Placeholder 13">
            <a:extLst>
              <a:ext uri="{FF2B5EF4-FFF2-40B4-BE49-F238E27FC236}">
                <a16:creationId xmlns:a16="http://schemas.microsoft.com/office/drawing/2014/main" id="{D050AE3D-DC4A-B5B3-951D-9C74959651FB}"/>
              </a:ext>
            </a:extLst>
          </p:cNvPr>
          <p:cNvSpPr>
            <a:spLocks noGrp="1"/>
          </p:cNvSpPr>
          <p:nvPr>
            <p:ph type="body" sz="quarter" idx="15" hasCustomPrompt="1"/>
          </p:nvPr>
        </p:nvSpPr>
        <p:spPr>
          <a:xfrm>
            <a:off x="6628114" y="6272347"/>
            <a:ext cx="4631531" cy="280988"/>
          </a:xfrm>
          <a:prstGeom prst="rect">
            <a:avLst/>
          </a:prstGeom>
        </p:spPr>
        <p:txBody>
          <a:bodyPr/>
          <a:lstStyle>
            <a:lvl1pPr marL="0" indent="0" algn="r">
              <a:buNone/>
              <a:defRPr sz="1400" spc="-50" baseline="0">
                <a:solidFill>
                  <a:srgbClr val="31375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Date (e.g. 27 February 2024)</a:t>
            </a:r>
          </a:p>
        </p:txBody>
      </p:sp>
    </p:spTree>
    <p:custDataLst>
      <p:tags r:id="rId1"/>
    </p:custDataLst>
    <p:extLst>
      <p:ext uri="{BB962C8B-B14F-4D97-AF65-F5344CB8AC3E}">
        <p14:creationId xmlns:p14="http://schemas.microsoft.com/office/powerpoint/2010/main" val="2108356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A99595-F780-594B-8C36-E4E5AF5E1CD5}"/>
              </a:ext>
              <a:ext uri="{C183D7F6-B498-43B3-948B-1728B52AA6E4}">
                <adec:decorative xmlns:adec="http://schemas.microsoft.com/office/drawing/2017/decorative" val="1"/>
              </a:ext>
            </a:extLst>
          </p:cNvPr>
          <p:cNvSpPr>
            <a:spLocks/>
          </p:cNvSpPr>
          <p:nvPr userDrawn="1"/>
        </p:nvSpPr>
        <p:spPr bwMode="auto">
          <a:xfrm>
            <a:off x="-32280" y="0"/>
            <a:ext cx="12224279" cy="5824847"/>
          </a:xfrm>
          <a:prstGeom prst="rect">
            <a:avLst/>
          </a:prstGeom>
          <a:solidFill>
            <a:srgbClr val="263B5C"/>
          </a:solidFill>
          <a:ln>
            <a:noFill/>
          </a:ln>
        </p:spPr>
        <p:txBody>
          <a:bodyPr rot="0" vert="horz" wrap="square" lIns="91440" tIns="45720" rIns="91440" bIns="45720" anchor="t" anchorCtr="0" upright="1">
            <a:noAutofit/>
          </a:bodyPr>
          <a:lstStyle/>
          <a:p>
            <a:endParaRPr lang="en-US" dirty="0"/>
          </a:p>
        </p:txBody>
      </p:sp>
      <p:cxnSp>
        <p:nvCxnSpPr>
          <p:cNvPr id="12" name="Straight Connector 11">
            <a:extLst>
              <a:ext uri="{FF2B5EF4-FFF2-40B4-BE49-F238E27FC236}">
                <a16:creationId xmlns:a16="http://schemas.microsoft.com/office/drawing/2014/main" id="{04AFB169-81B7-454B-BE19-407333C86F3B}"/>
              </a:ext>
            </a:extLst>
          </p:cNvPr>
          <p:cNvCxnSpPr>
            <a:cxnSpLocks/>
          </p:cNvCxnSpPr>
          <p:nvPr userDrawn="1"/>
        </p:nvCxnSpPr>
        <p:spPr>
          <a:xfrm>
            <a:off x="2162908" y="1874704"/>
            <a:ext cx="9082453" cy="0"/>
          </a:xfrm>
          <a:prstGeom prst="line">
            <a:avLst/>
          </a:prstGeom>
          <a:ln w="76200">
            <a:solidFill>
              <a:srgbClr val="82AED5"/>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8BFC26CF-26CC-354C-BB60-AD3E01D575ED}"/>
              </a:ext>
            </a:extLst>
          </p:cNvPr>
          <p:cNvSpPr>
            <a:spLocks noGrp="1"/>
          </p:cNvSpPr>
          <p:nvPr>
            <p:ph type="body" sz="quarter" idx="10" hasCustomPrompt="1"/>
          </p:nvPr>
        </p:nvSpPr>
        <p:spPr>
          <a:xfrm>
            <a:off x="1591407" y="2205676"/>
            <a:ext cx="9653954" cy="2463039"/>
          </a:xfrm>
          <a:prstGeom prst="rect">
            <a:avLst/>
          </a:prstGeom>
        </p:spPr>
        <p:txBody>
          <a:bodyPr lIns="0" tIns="0" rIns="0" bIns="0"/>
          <a:lstStyle>
            <a:lvl1pPr marL="0" indent="0">
              <a:lnSpc>
                <a:spcPct val="150000"/>
              </a:lnSpc>
              <a:buNone/>
              <a:defRPr i="0" spc="-5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Quote</a:t>
            </a:r>
          </a:p>
        </p:txBody>
      </p:sp>
      <p:sp>
        <p:nvSpPr>
          <p:cNvPr id="2" name="Title 1">
            <a:extLst>
              <a:ext uri="{FF2B5EF4-FFF2-40B4-BE49-F238E27FC236}">
                <a16:creationId xmlns:a16="http://schemas.microsoft.com/office/drawing/2014/main" id="{FBA06611-233D-45FA-A146-AB9D4F4A787C}"/>
              </a:ext>
            </a:extLst>
          </p:cNvPr>
          <p:cNvSpPr>
            <a:spLocks noGrp="1"/>
          </p:cNvSpPr>
          <p:nvPr>
            <p:ph type="title" hasCustomPrompt="1"/>
          </p:nvPr>
        </p:nvSpPr>
        <p:spPr>
          <a:xfrm>
            <a:off x="1003427" y="647810"/>
            <a:ext cx="1589372" cy="1325563"/>
          </a:xfrm>
          <a:prstGeom prst="rect">
            <a:avLst/>
          </a:prstGeom>
        </p:spPr>
        <p:txBody>
          <a:bodyPr/>
          <a:lstStyle>
            <a:lvl1pPr>
              <a:defRPr sz="20000">
                <a:solidFill>
                  <a:srgbClr val="82AED5"/>
                </a:solidFill>
                <a:latin typeface="AngsanaUPC" panose="02020603050405020304" pitchFamily="18" charset="-34"/>
                <a:cs typeface="AngsanaUPC" panose="02020603050405020304" pitchFamily="18" charset="-34"/>
              </a:defRPr>
            </a:lvl1pPr>
          </a:lstStyle>
          <a:p>
            <a:r>
              <a:rPr lang="en-US" dirty="0">
                <a:latin typeface="AngsanaUPC" panose="02020603050405020304" pitchFamily="18" charset="-34"/>
                <a:cs typeface="AngsanaUPC" panose="02020603050405020304" pitchFamily="18" charset="-34"/>
              </a:rPr>
              <a:t>“</a:t>
            </a:r>
            <a:endParaRPr lang="en-US" dirty="0"/>
          </a:p>
        </p:txBody>
      </p:sp>
      <p:pic>
        <p:nvPicPr>
          <p:cNvPr id="13" name="Picture 12">
            <a:extLst>
              <a:ext uri="{FF2B5EF4-FFF2-40B4-BE49-F238E27FC236}">
                <a16:creationId xmlns:a16="http://schemas.microsoft.com/office/drawing/2014/main" id="{446C7A0F-894F-7988-AD8A-1E6FB8FD226E}"/>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16" name="Text Placeholder 2">
            <a:extLst>
              <a:ext uri="{FF2B5EF4-FFF2-40B4-BE49-F238E27FC236}">
                <a16:creationId xmlns:a16="http://schemas.microsoft.com/office/drawing/2014/main" id="{D8100FA5-D1CB-48CD-221A-5DF3425103FB}"/>
              </a:ext>
            </a:extLst>
          </p:cNvPr>
          <p:cNvSpPr>
            <a:spLocks noGrp="1"/>
          </p:cNvSpPr>
          <p:nvPr>
            <p:ph type="body" sz="quarter" idx="29" hasCustomPrompt="1"/>
          </p:nvPr>
        </p:nvSpPr>
        <p:spPr>
          <a:xfrm>
            <a:off x="4967654" y="4901018"/>
            <a:ext cx="6277707" cy="497538"/>
          </a:xfrm>
          <a:prstGeom prst="rect">
            <a:avLst/>
          </a:prstGeom>
        </p:spPr>
        <p:txBody>
          <a:bodyPr lIns="0" tIns="0" rIns="0" bIns="0"/>
          <a:lstStyle>
            <a:lvl1pPr marL="0" indent="0" algn="r">
              <a:lnSpc>
                <a:spcPct val="150000"/>
              </a:lnSpc>
              <a:buNone/>
              <a:defRPr sz="2000" b="1" i="0" spc="-50" baseline="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Source</a:t>
            </a:r>
          </a:p>
        </p:txBody>
      </p:sp>
      <p:sp>
        <p:nvSpPr>
          <p:cNvPr id="11" name="Date Placeholder 10">
            <a:extLst>
              <a:ext uri="{FF2B5EF4-FFF2-40B4-BE49-F238E27FC236}">
                <a16:creationId xmlns:a16="http://schemas.microsoft.com/office/drawing/2014/main" id="{AD613913-3EBD-357D-596C-7340E2344A67}"/>
              </a:ext>
            </a:extLst>
          </p:cNvPr>
          <p:cNvSpPr>
            <a:spLocks noGrp="1"/>
          </p:cNvSpPr>
          <p:nvPr>
            <p:ph type="dt" sz="half" idx="30"/>
          </p:nvPr>
        </p:nvSpPr>
        <p:spPr/>
        <p:txBody>
          <a:bodyPr/>
          <a:lstStyle/>
          <a:p>
            <a:pPr algn="r"/>
            <a:r>
              <a:rPr lang="LID4096"/>
              <a:t>23 February 2024</a:t>
            </a:r>
            <a:endParaRPr lang="en-US" dirty="0"/>
          </a:p>
        </p:txBody>
      </p:sp>
      <p:sp>
        <p:nvSpPr>
          <p:cNvPr id="14" name="Footer Placeholder 13">
            <a:extLst>
              <a:ext uri="{FF2B5EF4-FFF2-40B4-BE49-F238E27FC236}">
                <a16:creationId xmlns:a16="http://schemas.microsoft.com/office/drawing/2014/main" id="{F1A8DD12-4C7C-9146-677C-21337453BFBC}"/>
              </a:ext>
            </a:extLst>
          </p:cNvPr>
          <p:cNvSpPr>
            <a:spLocks noGrp="1"/>
          </p:cNvSpPr>
          <p:nvPr>
            <p:ph type="ftr" sz="quarter" idx="31"/>
          </p:nvPr>
        </p:nvSpPr>
        <p:spPr/>
        <p:txBody>
          <a:bodyPr/>
          <a:lstStyle/>
          <a:p>
            <a:r>
              <a:rPr lang="en-US"/>
              <a:t>Presentation Title</a:t>
            </a:r>
            <a:endParaRPr lang="en-US" dirty="0"/>
          </a:p>
        </p:txBody>
      </p:sp>
      <p:sp>
        <p:nvSpPr>
          <p:cNvPr id="15" name="Slide Number Placeholder 14">
            <a:extLst>
              <a:ext uri="{FF2B5EF4-FFF2-40B4-BE49-F238E27FC236}">
                <a16:creationId xmlns:a16="http://schemas.microsoft.com/office/drawing/2014/main" id="{43CDDF8F-C587-3D67-F396-0F6B9CBD87C5}"/>
              </a:ext>
            </a:extLst>
          </p:cNvPr>
          <p:cNvSpPr>
            <a:spLocks noGrp="1"/>
          </p:cNvSpPr>
          <p:nvPr>
            <p:ph type="sldNum" sz="quarter" idx="32"/>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1226144542"/>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3" name="Content Placeholder 3">
            <a:extLst>
              <a:ext uri="{FF2B5EF4-FFF2-40B4-BE49-F238E27FC236}">
                <a16:creationId xmlns:a16="http://schemas.microsoft.com/office/drawing/2014/main" id="{91C010F4-E1E5-354F-9B4A-6253D3DC2F9C}"/>
              </a:ext>
            </a:extLst>
          </p:cNvPr>
          <p:cNvSpPr>
            <a:spLocks noGrp="1"/>
          </p:cNvSpPr>
          <p:nvPr>
            <p:ph sz="half" idx="2"/>
          </p:nvPr>
        </p:nvSpPr>
        <p:spPr>
          <a:xfrm>
            <a:off x="976309" y="2780820"/>
            <a:ext cx="4929189" cy="2749541"/>
          </a:xfrm>
          <a:prstGeom prst="rect">
            <a:avLst/>
          </a:prstGeom>
        </p:spPr>
        <p:txBody>
          <a:bodyPr lIns="0" tIns="0" rIns="0" bIns="0" anchor="t" anchorCtr="0"/>
          <a:lstStyle>
            <a:lvl1pPr marL="285750" indent="-285750">
              <a:buFont typeface="Arial" panose="020B0604020202020204" pitchFamily="34" charset="0"/>
              <a:buChar char="•"/>
              <a:defRPr sz="1800" spc="-50" baseline="0">
                <a:solidFill>
                  <a:srgbClr val="263B5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17" name="Content Placeholder 3">
            <a:extLst>
              <a:ext uri="{FF2B5EF4-FFF2-40B4-BE49-F238E27FC236}">
                <a16:creationId xmlns:a16="http://schemas.microsoft.com/office/drawing/2014/main" id="{C2F7C8C0-EB32-3C44-930E-DE05403C543A}"/>
              </a:ext>
            </a:extLst>
          </p:cNvPr>
          <p:cNvSpPr>
            <a:spLocks noGrp="1"/>
          </p:cNvSpPr>
          <p:nvPr>
            <p:ph sz="half" idx="11"/>
          </p:nvPr>
        </p:nvSpPr>
        <p:spPr>
          <a:xfrm>
            <a:off x="6258198" y="2780821"/>
            <a:ext cx="4987162" cy="2749540"/>
          </a:xfrm>
          <a:prstGeom prst="rect">
            <a:avLst/>
          </a:prstGeom>
        </p:spPr>
        <p:txBody>
          <a:bodyPr lIns="0" tIns="0" rIns="0" bIns="0" anchor="t" anchorCtr="0"/>
          <a:lstStyle>
            <a:lvl1pPr marL="285750" indent="-285750">
              <a:buFont typeface="Arial" panose="020B0604020202020204" pitchFamily="34" charset="0"/>
              <a:buChar char="•"/>
              <a:defRPr sz="1800" spc="-50" baseline="0">
                <a:solidFill>
                  <a:srgbClr val="263B5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14" name="Title 1">
            <a:extLst>
              <a:ext uri="{FF2B5EF4-FFF2-40B4-BE49-F238E27FC236}">
                <a16:creationId xmlns:a16="http://schemas.microsoft.com/office/drawing/2014/main" id="{E06473F2-000A-7C44-9048-A0C0D4B652B9}"/>
              </a:ext>
            </a:extLst>
          </p:cNvPr>
          <p:cNvSpPr>
            <a:spLocks noGrp="1"/>
          </p:cNvSpPr>
          <p:nvPr>
            <p:ph type="title"/>
          </p:nvPr>
        </p:nvSpPr>
        <p:spPr>
          <a:xfrm>
            <a:off x="976311" y="999068"/>
            <a:ext cx="10269049" cy="645284"/>
          </a:xfrm>
          <a:prstGeom prst="rect">
            <a:avLst/>
          </a:prstGeom>
        </p:spPr>
        <p:txBody>
          <a:bodyPr lIns="0" tIns="0" rIns="0" bIns="0" anchor="b"/>
          <a:lstStyle>
            <a:lvl1pPr>
              <a:defRPr b="0" spc="-50" baseline="0">
                <a:solidFill>
                  <a:srgbClr val="263B5C"/>
                </a:solidFill>
              </a:defRPr>
            </a:lvl1pPr>
          </a:lstStyle>
          <a:p>
            <a:r>
              <a:rPr lang="en-US" dirty="0"/>
              <a:t>Click to edit Master title style</a:t>
            </a:r>
          </a:p>
        </p:txBody>
      </p:sp>
      <p:cxnSp>
        <p:nvCxnSpPr>
          <p:cNvPr id="15" name="Straight Connector 14">
            <a:extLst>
              <a:ext uri="{FF2B5EF4-FFF2-40B4-BE49-F238E27FC236}">
                <a16:creationId xmlns:a16="http://schemas.microsoft.com/office/drawing/2014/main" id="{B6A0597E-7AE3-F242-9DDF-F678A5E11458}"/>
              </a:ext>
            </a:extLst>
          </p:cNvPr>
          <p:cNvCxnSpPr>
            <a:cxnSpLocks/>
          </p:cNvCxnSpPr>
          <p:nvPr userDrawn="1"/>
        </p:nvCxnSpPr>
        <p:spPr>
          <a:xfrm>
            <a:off x="976312" y="1871272"/>
            <a:ext cx="10269049" cy="0"/>
          </a:xfrm>
          <a:prstGeom prst="line">
            <a:avLst/>
          </a:prstGeom>
          <a:ln w="76200">
            <a:solidFill>
              <a:srgbClr val="82AED5"/>
            </a:solidFill>
          </a:ln>
        </p:spPr>
        <p:style>
          <a:lnRef idx="1">
            <a:schemeClr val="dk1"/>
          </a:lnRef>
          <a:fillRef idx="0">
            <a:schemeClr val="dk1"/>
          </a:fillRef>
          <a:effectRef idx="0">
            <a:schemeClr val="dk1"/>
          </a:effectRef>
          <a:fontRef idx="minor">
            <a:schemeClr val="tx1"/>
          </a:fontRef>
        </p:style>
      </p:cxnSp>
      <p:sp>
        <p:nvSpPr>
          <p:cNvPr id="23" name="Text Placeholder 4">
            <a:extLst>
              <a:ext uri="{FF2B5EF4-FFF2-40B4-BE49-F238E27FC236}">
                <a16:creationId xmlns:a16="http://schemas.microsoft.com/office/drawing/2014/main" id="{EAB7162A-656B-3447-976F-951853C325A3}"/>
              </a:ext>
            </a:extLst>
          </p:cNvPr>
          <p:cNvSpPr>
            <a:spLocks noGrp="1"/>
          </p:cNvSpPr>
          <p:nvPr>
            <p:ph type="body" sz="quarter" idx="17"/>
          </p:nvPr>
        </p:nvSpPr>
        <p:spPr>
          <a:xfrm>
            <a:off x="976311" y="2248496"/>
            <a:ext cx="4929187" cy="414644"/>
          </a:xfrm>
          <a:prstGeom prst="rect">
            <a:avLst/>
          </a:prstGeom>
        </p:spPr>
        <p:txBody>
          <a:bodyPr/>
          <a:lstStyle>
            <a:lvl1pPr>
              <a:buNone/>
              <a:defRPr sz="1800" b="1" spc="-50" baseline="0">
                <a:solidFill>
                  <a:srgbClr val="263B5C"/>
                </a:solidFill>
              </a:defRPr>
            </a:lvl1pPr>
          </a:lstStyle>
          <a:p>
            <a:pPr lvl="0"/>
            <a:r>
              <a:rPr lang="en-US" dirty="0"/>
              <a:t>Click to edit Master text styles</a:t>
            </a:r>
          </a:p>
        </p:txBody>
      </p:sp>
      <p:sp>
        <p:nvSpPr>
          <p:cNvPr id="24" name="Text Placeholder 4">
            <a:extLst>
              <a:ext uri="{FF2B5EF4-FFF2-40B4-BE49-F238E27FC236}">
                <a16:creationId xmlns:a16="http://schemas.microsoft.com/office/drawing/2014/main" id="{C8B98E47-9A5A-E54C-A093-86D516AAD0FB}"/>
              </a:ext>
            </a:extLst>
          </p:cNvPr>
          <p:cNvSpPr>
            <a:spLocks noGrp="1"/>
          </p:cNvSpPr>
          <p:nvPr>
            <p:ph type="body" sz="quarter" idx="18"/>
          </p:nvPr>
        </p:nvSpPr>
        <p:spPr>
          <a:xfrm>
            <a:off x="6258198" y="2248496"/>
            <a:ext cx="4987162" cy="414642"/>
          </a:xfrm>
          <a:prstGeom prst="rect">
            <a:avLst/>
          </a:prstGeom>
        </p:spPr>
        <p:txBody>
          <a:bodyPr/>
          <a:lstStyle>
            <a:lvl1pPr>
              <a:buNone/>
              <a:defRPr sz="1800" b="1" spc="-50" baseline="0">
                <a:solidFill>
                  <a:srgbClr val="263B5C"/>
                </a:solidFill>
              </a:defRPr>
            </a:lvl1pPr>
          </a:lstStyle>
          <a:p>
            <a:pPr lvl="0"/>
            <a:r>
              <a:rPr lang="en-US"/>
              <a:t>Click to edit Master text styles</a:t>
            </a:r>
          </a:p>
        </p:txBody>
      </p:sp>
      <p:pic>
        <p:nvPicPr>
          <p:cNvPr id="9" name="Picture 8">
            <a:extLst>
              <a:ext uri="{FF2B5EF4-FFF2-40B4-BE49-F238E27FC236}">
                <a16:creationId xmlns:a16="http://schemas.microsoft.com/office/drawing/2014/main" id="{BA123490-BCAF-9975-BCB7-5E08F1AE43B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8" name="Date Placeholder 7">
            <a:extLst>
              <a:ext uri="{FF2B5EF4-FFF2-40B4-BE49-F238E27FC236}">
                <a16:creationId xmlns:a16="http://schemas.microsoft.com/office/drawing/2014/main" id="{192C3626-E724-2140-C6D6-734A6B543C07}"/>
              </a:ext>
            </a:extLst>
          </p:cNvPr>
          <p:cNvSpPr>
            <a:spLocks noGrp="1"/>
          </p:cNvSpPr>
          <p:nvPr>
            <p:ph type="dt" sz="half" idx="19"/>
          </p:nvPr>
        </p:nvSpPr>
        <p:spPr/>
        <p:txBody>
          <a:bodyPr/>
          <a:lstStyle/>
          <a:p>
            <a:pPr algn="r"/>
            <a:r>
              <a:rPr lang="LID4096"/>
              <a:t>23 February 2024</a:t>
            </a:r>
            <a:endParaRPr lang="en-US" dirty="0"/>
          </a:p>
        </p:txBody>
      </p:sp>
      <p:sp>
        <p:nvSpPr>
          <p:cNvPr id="10" name="Footer Placeholder 9">
            <a:extLst>
              <a:ext uri="{FF2B5EF4-FFF2-40B4-BE49-F238E27FC236}">
                <a16:creationId xmlns:a16="http://schemas.microsoft.com/office/drawing/2014/main" id="{85A0EDD6-68C4-23B0-BD6D-E00E1070D0C5}"/>
              </a:ext>
            </a:extLst>
          </p:cNvPr>
          <p:cNvSpPr>
            <a:spLocks noGrp="1"/>
          </p:cNvSpPr>
          <p:nvPr>
            <p:ph type="ftr" sz="quarter" idx="20"/>
          </p:nvPr>
        </p:nvSpPr>
        <p:spPr/>
        <p:txBody>
          <a:bodyPr/>
          <a:lstStyle/>
          <a:p>
            <a:r>
              <a:rPr lang="en-US"/>
              <a:t>Presentation Title</a:t>
            </a:r>
            <a:endParaRPr lang="en-US" dirty="0"/>
          </a:p>
        </p:txBody>
      </p:sp>
      <p:sp>
        <p:nvSpPr>
          <p:cNvPr id="11" name="Slide Number Placeholder 10">
            <a:extLst>
              <a:ext uri="{FF2B5EF4-FFF2-40B4-BE49-F238E27FC236}">
                <a16:creationId xmlns:a16="http://schemas.microsoft.com/office/drawing/2014/main" id="{6D252FDB-659F-A8D6-FAA5-E53405FBEC0C}"/>
              </a:ext>
            </a:extLst>
          </p:cNvPr>
          <p:cNvSpPr>
            <a:spLocks noGrp="1"/>
          </p:cNvSpPr>
          <p:nvPr>
            <p:ph type="sldNum" sz="quarter" idx="21"/>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4073675417"/>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5" name="Content Placeholder 3">
            <a:extLst>
              <a:ext uri="{FF2B5EF4-FFF2-40B4-BE49-F238E27FC236}">
                <a16:creationId xmlns:a16="http://schemas.microsoft.com/office/drawing/2014/main" id="{2476683E-62F2-7746-A136-3A729C70D88C}"/>
              </a:ext>
            </a:extLst>
          </p:cNvPr>
          <p:cNvSpPr>
            <a:spLocks noGrp="1"/>
          </p:cNvSpPr>
          <p:nvPr>
            <p:ph sz="half" idx="2"/>
          </p:nvPr>
        </p:nvSpPr>
        <p:spPr>
          <a:xfrm>
            <a:off x="976312" y="3003525"/>
            <a:ext cx="3078159" cy="2562005"/>
          </a:xfrm>
          <a:prstGeom prst="rect">
            <a:avLst/>
          </a:prstGeom>
        </p:spPr>
        <p:txBody>
          <a:bodyPr lIns="0" tIns="0" rIns="0" bIns="0" anchor="t" anchorCtr="0"/>
          <a:lstStyle>
            <a:lvl1pPr marL="285750" indent="-285750">
              <a:buFont typeface="Arial" panose="020B0604020202020204" pitchFamily="34" charset="0"/>
              <a:buChar char="•"/>
              <a:defRPr sz="1800" spc="-50" baseline="0">
                <a:solidFill>
                  <a:srgbClr val="263B5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17" name="Content Placeholder 3">
            <a:extLst>
              <a:ext uri="{FF2B5EF4-FFF2-40B4-BE49-F238E27FC236}">
                <a16:creationId xmlns:a16="http://schemas.microsoft.com/office/drawing/2014/main" id="{5EF5BDE3-656A-414E-BE18-702CA738A9D2}"/>
              </a:ext>
            </a:extLst>
          </p:cNvPr>
          <p:cNvSpPr>
            <a:spLocks noGrp="1"/>
          </p:cNvSpPr>
          <p:nvPr>
            <p:ph sz="half" idx="11"/>
          </p:nvPr>
        </p:nvSpPr>
        <p:spPr>
          <a:xfrm>
            <a:off x="8129950" y="3007912"/>
            <a:ext cx="3115409" cy="2562003"/>
          </a:xfrm>
          <a:prstGeom prst="rect">
            <a:avLst/>
          </a:prstGeom>
        </p:spPr>
        <p:txBody>
          <a:bodyPr lIns="0" tIns="0" rIns="0" bIns="0" anchor="t" anchorCtr="0"/>
          <a:lstStyle>
            <a:lvl1pPr marL="285750" indent="-285750">
              <a:buFont typeface="Arial" panose="020B0604020202020204" pitchFamily="34" charset="0"/>
              <a:buChar char="•"/>
              <a:defRPr sz="1800" spc="-50" baseline="0">
                <a:solidFill>
                  <a:srgbClr val="263B5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19" name="Content Placeholder 3">
            <a:extLst>
              <a:ext uri="{FF2B5EF4-FFF2-40B4-BE49-F238E27FC236}">
                <a16:creationId xmlns:a16="http://schemas.microsoft.com/office/drawing/2014/main" id="{0EAADDF0-090D-2C4F-BE2D-160C2C550298}"/>
              </a:ext>
            </a:extLst>
          </p:cNvPr>
          <p:cNvSpPr>
            <a:spLocks noGrp="1"/>
          </p:cNvSpPr>
          <p:nvPr>
            <p:ph sz="half" idx="13"/>
          </p:nvPr>
        </p:nvSpPr>
        <p:spPr>
          <a:xfrm>
            <a:off x="4534505" y="2997630"/>
            <a:ext cx="3115409" cy="2562004"/>
          </a:xfrm>
          <a:prstGeom prst="rect">
            <a:avLst/>
          </a:prstGeom>
        </p:spPr>
        <p:txBody>
          <a:bodyPr lIns="0" tIns="0" rIns="0" bIns="0" anchor="t" anchorCtr="0"/>
          <a:lstStyle>
            <a:lvl1pPr marL="285750" indent="-285750">
              <a:buFont typeface="Arial" panose="020B0604020202020204" pitchFamily="34" charset="0"/>
              <a:buChar char="•"/>
              <a:defRPr sz="1800" spc="-50" baseline="0">
                <a:solidFill>
                  <a:srgbClr val="263B5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20" name="Title 1">
            <a:extLst>
              <a:ext uri="{FF2B5EF4-FFF2-40B4-BE49-F238E27FC236}">
                <a16:creationId xmlns:a16="http://schemas.microsoft.com/office/drawing/2014/main" id="{3E0EAFBC-DE77-7648-95EC-91DDA529FAD9}"/>
              </a:ext>
            </a:extLst>
          </p:cNvPr>
          <p:cNvSpPr>
            <a:spLocks noGrp="1"/>
          </p:cNvSpPr>
          <p:nvPr>
            <p:ph type="title"/>
          </p:nvPr>
        </p:nvSpPr>
        <p:spPr>
          <a:xfrm>
            <a:off x="976313" y="999068"/>
            <a:ext cx="10269046" cy="645284"/>
          </a:xfrm>
          <a:prstGeom prst="rect">
            <a:avLst/>
          </a:prstGeom>
        </p:spPr>
        <p:txBody>
          <a:bodyPr lIns="0" tIns="0" rIns="0" bIns="0" anchor="b"/>
          <a:lstStyle>
            <a:lvl1pPr>
              <a:defRPr b="0" spc="-50" baseline="0">
                <a:solidFill>
                  <a:srgbClr val="263B5C"/>
                </a:solidFill>
              </a:defRPr>
            </a:lvl1pPr>
          </a:lstStyle>
          <a:p>
            <a:r>
              <a:rPr lang="en-US" dirty="0"/>
              <a:t>Click to edit Master title style</a:t>
            </a:r>
          </a:p>
        </p:txBody>
      </p:sp>
      <p:cxnSp>
        <p:nvCxnSpPr>
          <p:cNvPr id="21" name="Straight Connector 20">
            <a:extLst>
              <a:ext uri="{FF2B5EF4-FFF2-40B4-BE49-F238E27FC236}">
                <a16:creationId xmlns:a16="http://schemas.microsoft.com/office/drawing/2014/main" id="{E2A16A97-402E-8040-9B48-1B6ED23ABC4F}"/>
              </a:ext>
            </a:extLst>
          </p:cNvPr>
          <p:cNvCxnSpPr>
            <a:cxnSpLocks/>
          </p:cNvCxnSpPr>
          <p:nvPr userDrawn="1"/>
        </p:nvCxnSpPr>
        <p:spPr>
          <a:xfrm>
            <a:off x="976312" y="1871272"/>
            <a:ext cx="10269047" cy="0"/>
          </a:xfrm>
          <a:prstGeom prst="line">
            <a:avLst/>
          </a:prstGeom>
          <a:ln w="76200">
            <a:solidFill>
              <a:srgbClr val="82AED5"/>
            </a:solidFill>
          </a:ln>
        </p:spPr>
        <p:style>
          <a:lnRef idx="1">
            <a:schemeClr val="dk1"/>
          </a:lnRef>
          <a:fillRef idx="0">
            <a:schemeClr val="dk1"/>
          </a:fillRef>
          <a:effectRef idx="0">
            <a:schemeClr val="dk1"/>
          </a:effectRef>
          <a:fontRef idx="minor">
            <a:schemeClr val="tx1"/>
          </a:fontRef>
        </p:style>
      </p:cxnSp>
      <p:sp>
        <p:nvSpPr>
          <p:cNvPr id="26" name="Text Placeholder 4">
            <a:extLst>
              <a:ext uri="{FF2B5EF4-FFF2-40B4-BE49-F238E27FC236}">
                <a16:creationId xmlns:a16="http://schemas.microsoft.com/office/drawing/2014/main" id="{B4BD319C-69C3-3D46-977C-F80FD35E3C6C}"/>
              </a:ext>
            </a:extLst>
          </p:cNvPr>
          <p:cNvSpPr>
            <a:spLocks noGrp="1"/>
          </p:cNvSpPr>
          <p:nvPr>
            <p:ph type="body" sz="quarter" idx="17"/>
          </p:nvPr>
        </p:nvSpPr>
        <p:spPr>
          <a:xfrm>
            <a:off x="976312" y="2193127"/>
            <a:ext cx="3078159" cy="645284"/>
          </a:xfrm>
          <a:prstGeom prst="rect">
            <a:avLst/>
          </a:prstGeom>
        </p:spPr>
        <p:txBody>
          <a:bodyPr/>
          <a:lstStyle>
            <a:lvl1pPr marL="0" indent="0">
              <a:buNone/>
              <a:defRPr sz="1800" b="1" spc="-50" baseline="0">
                <a:solidFill>
                  <a:srgbClr val="263B5C"/>
                </a:solidFill>
                <a:latin typeface="+mj-lt"/>
              </a:defRPr>
            </a:lvl1pPr>
          </a:lstStyle>
          <a:p>
            <a:pPr lvl="0"/>
            <a:r>
              <a:rPr lang="en-US" dirty="0"/>
              <a:t>Click to edit Master text styles</a:t>
            </a:r>
          </a:p>
        </p:txBody>
      </p:sp>
      <p:sp>
        <p:nvSpPr>
          <p:cNvPr id="27" name="Text Placeholder 4">
            <a:extLst>
              <a:ext uri="{FF2B5EF4-FFF2-40B4-BE49-F238E27FC236}">
                <a16:creationId xmlns:a16="http://schemas.microsoft.com/office/drawing/2014/main" id="{4F6FB95E-AD0D-3843-8241-AB907F5915CC}"/>
              </a:ext>
            </a:extLst>
          </p:cNvPr>
          <p:cNvSpPr>
            <a:spLocks noGrp="1"/>
          </p:cNvSpPr>
          <p:nvPr>
            <p:ph type="body" sz="quarter" idx="18"/>
          </p:nvPr>
        </p:nvSpPr>
        <p:spPr>
          <a:xfrm>
            <a:off x="4534506" y="2193127"/>
            <a:ext cx="3115409" cy="645284"/>
          </a:xfrm>
          <a:prstGeom prst="rect">
            <a:avLst/>
          </a:prstGeom>
        </p:spPr>
        <p:txBody>
          <a:bodyPr/>
          <a:lstStyle>
            <a:lvl1pPr marL="0" indent="0">
              <a:buNone/>
              <a:defRPr sz="1800" b="1" spc="-50" baseline="0">
                <a:solidFill>
                  <a:srgbClr val="263B5C"/>
                </a:solidFill>
                <a:latin typeface="+mj-lt"/>
              </a:defRPr>
            </a:lvl1pPr>
          </a:lstStyle>
          <a:p>
            <a:pPr lvl="0"/>
            <a:r>
              <a:rPr lang="en-US" dirty="0"/>
              <a:t>Click to edit Master text styles</a:t>
            </a:r>
          </a:p>
        </p:txBody>
      </p:sp>
      <p:sp>
        <p:nvSpPr>
          <p:cNvPr id="28" name="Text Placeholder 4">
            <a:extLst>
              <a:ext uri="{FF2B5EF4-FFF2-40B4-BE49-F238E27FC236}">
                <a16:creationId xmlns:a16="http://schemas.microsoft.com/office/drawing/2014/main" id="{CC85BB87-C622-304F-9F58-8716188AA54B}"/>
              </a:ext>
            </a:extLst>
          </p:cNvPr>
          <p:cNvSpPr>
            <a:spLocks noGrp="1"/>
          </p:cNvSpPr>
          <p:nvPr>
            <p:ph type="body" sz="quarter" idx="19"/>
          </p:nvPr>
        </p:nvSpPr>
        <p:spPr>
          <a:xfrm>
            <a:off x="8129950" y="2197354"/>
            <a:ext cx="3115409" cy="645284"/>
          </a:xfrm>
          <a:prstGeom prst="rect">
            <a:avLst/>
          </a:prstGeom>
        </p:spPr>
        <p:txBody>
          <a:bodyPr/>
          <a:lstStyle>
            <a:lvl1pPr marL="0" indent="0">
              <a:buNone/>
              <a:defRPr sz="1800" b="1" spc="-50" baseline="0">
                <a:solidFill>
                  <a:srgbClr val="263B5C"/>
                </a:solidFill>
                <a:latin typeface="+mj-lt"/>
              </a:defRPr>
            </a:lvl1pPr>
          </a:lstStyle>
          <a:p>
            <a:pPr lvl="0"/>
            <a:r>
              <a:rPr lang="en-US" dirty="0"/>
              <a:t>Click to edit Master text styles</a:t>
            </a:r>
          </a:p>
        </p:txBody>
      </p:sp>
      <p:pic>
        <p:nvPicPr>
          <p:cNvPr id="9" name="Picture 8">
            <a:extLst>
              <a:ext uri="{FF2B5EF4-FFF2-40B4-BE49-F238E27FC236}">
                <a16:creationId xmlns:a16="http://schemas.microsoft.com/office/drawing/2014/main" id="{0515BAD6-486D-13BB-B4BA-1D1D5BD3144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8" name="Date Placeholder 7">
            <a:extLst>
              <a:ext uri="{FF2B5EF4-FFF2-40B4-BE49-F238E27FC236}">
                <a16:creationId xmlns:a16="http://schemas.microsoft.com/office/drawing/2014/main" id="{D022961A-EC60-52E7-D9DD-76FFF367560D}"/>
              </a:ext>
            </a:extLst>
          </p:cNvPr>
          <p:cNvSpPr>
            <a:spLocks noGrp="1"/>
          </p:cNvSpPr>
          <p:nvPr>
            <p:ph type="dt" sz="half" idx="20"/>
          </p:nvPr>
        </p:nvSpPr>
        <p:spPr/>
        <p:txBody>
          <a:bodyPr/>
          <a:lstStyle/>
          <a:p>
            <a:pPr algn="r"/>
            <a:r>
              <a:rPr lang="LID4096"/>
              <a:t>23 February 2024</a:t>
            </a:r>
            <a:endParaRPr lang="en-US" dirty="0"/>
          </a:p>
        </p:txBody>
      </p:sp>
      <p:sp>
        <p:nvSpPr>
          <p:cNvPr id="10" name="Footer Placeholder 9">
            <a:extLst>
              <a:ext uri="{FF2B5EF4-FFF2-40B4-BE49-F238E27FC236}">
                <a16:creationId xmlns:a16="http://schemas.microsoft.com/office/drawing/2014/main" id="{25E24C0B-0576-5279-075E-DD965657AFA6}"/>
              </a:ext>
            </a:extLst>
          </p:cNvPr>
          <p:cNvSpPr>
            <a:spLocks noGrp="1"/>
          </p:cNvSpPr>
          <p:nvPr>
            <p:ph type="ftr" sz="quarter" idx="21"/>
          </p:nvPr>
        </p:nvSpPr>
        <p:spPr/>
        <p:txBody>
          <a:bodyPr/>
          <a:lstStyle/>
          <a:p>
            <a:r>
              <a:rPr lang="en-US"/>
              <a:t>Presentation Title</a:t>
            </a:r>
            <a:endParaRPr lang="en-US" dirty="0"/>
          </a:p>
        </p:txBody>
      </p:sp>
      <p:sp>
        <p:nvSpPr>
          <p:cNvPr id="11" name="Slide Number Placeholder 10">
            <a:extLst>
              <a:ext uri="{FF2B5EF4-FFF2-40B4-BE49-F238E27FC236}">
                <a16:creationId xmlns:a16="http://schemas.microsoft.com/office/drawing/2014/main" id="{43A9F572-7E93-7AA3-D400-B2F947857CC0}"/>
              </a:ext>
            </a:extLst>
          </p:cNvPr>
          <p:cNvSpPr>
            <a:spLocks noGrp="1"/>
          </p:cNvSpPr>
          <p:nvPr>
            <p:ph type="sldNum" sz="quarter" idx="22"/>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4038980645"/>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80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A71FD866-D20E-D19D-B532-3AED3F590570}"/>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bwMode="auto">
          <a:xfrm>
            <a:off x="0" y="-87082"/>
            <a:ext cx="12191999" cy="5824846"/>
          </a:xfrm>
          <a:prstGeom prst="rect">
            <a:avLst/>
          </a:prstGeom>
          <a:solidFill>
            <a:srgbClr val="263B5C"/>
          </a:solidFill>
          <a:ln>
            <a:noFill/>
          </a:ln>
        </p:spPr>
        <p:txBody>
          <a:bodyPr rot="0" vert="horz" wrap="square" lIns="91440" tIns="45720" rIns="91440" bIns="45720" anchor="t" anchorCtr="0" upright="1">
            <a:noAutofit/>
          </a:bodyPr>
          <a:lstStyle/>
          <a:p>
            <a:endPar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5" name="Content Placeholder 2">
            <a:extLst>
              <a:ext uri="{FF2B5EF4-FFF2-40B4-BE49-F238E27FC236}">
                <a16:creationId xmlns:a16="http://schemas.microsoft.com/office/drawing/2014/main" id="{0C9ECF50-A899-D84A-8DA7-545D7B1945C4}"/>
              </a:ext>
            </a:extLst>
          </p:cNvPr>
          <p:cNvSpPr>
            <a:spLocks noGrp="1"/>
          </p:cNvSpPr>
          <p:nvPr>
            <p:ph sz="half" idx="1" hasCustomPrompt="1"/>
          </p:nvPr>
        </p:nvSpPr>
        <p:spPr>
          <a:xfrm>
            <a:off x="996376" y="2570476"/>
            <a:ext cx="4876800" cy="392538"/>
          </a:xfrm>
          <a:prstGeom prst="rect">
            <a:avLst/>
          </a:prstGeom>
        </p:spPr>
        <p:txBody>
          <a:bodyPr lIns="0" tIns="0" rIns="0" bIns="0"/>
          <a:lstStyle>
            <a:lvl1pPr marL="0" indent="0">
              <a:lnSpc>
                <a:spcPct val="100000"/>
              </a:lnSpc>
              <a:buNone/>
              <a:defRPr sz="2400" spc="-50" baseline="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Presenter name</a:t>
            </a:r>
          </a:p>
        </p:txBody>
      </p:sp>
      <p:cxnSp>
        <p:nvCxnSpPr>
          <p:cNvPr id="11" name="Straight Connector 10">
            <a:extLst>
              <a:ext uri="{FF2B5EF4-FFF2-40B4-BE49-F238E27FC236}">
                <a16:creationId xmlns:a16="http://schemas.microsoft.com/office/drawing/2014/main" id="{0C23E260-2F88-C54F-893E-80966D14934A}"/>
              </a:ext>
            </a:extLst>
          </p:cNvPr>
          <p:cNvCxnSpPr>
            <a:cxnSpLocks/>
          </p:cNvCxnSpPr>
          <p:nvPr userDrawn="1"/>
        </p:nvCxnSpPr>
        <p:spPr>
          <a:xfrm>
            <a:off x="1000829" y="2233528"/>
            <a:ext cx="4872347" cy="0"/>
          </a:xfrm>
          <a:prstGeom prst="line">
            <a:avLst/>
          </a:prstGeom>
          <a:ln w="76200">
            <a:solidFill>
              <a:srgbClr val="82AED5"/>
            </a:solidFill>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8C710CDB-DD18-40E6-2F4E-D9AC8AC2626F}"/>
              </a:ext>
            </a:extLst>
          </p:cNvPr>
          <p:cNvSpPr txBox="1"/>
          <p:nvPr userDrawn="1"/>
        </p:nvSpPr>
        <p:spPr>
          <a:xfrm>
            <a:off x="864492" y="1384377"/>
            <a:ext cx="4872347" cy="707886"/>
          </a:xfrm>
          <a:prstGeom prst="rect">
            <a:avLst/>
          </a:prstGeom>
          <a:noFill/>
        </p:spPr>
        <p:txBody>
          <a:bodyPr wrap="square" rtlCol="0">
            <a:spAutoFit/>
          </a:bodyPr>
          <a:lstStyle/>
          <a:p>
            <a:r>
              <a:rPr lang="en-GB" sz="4000" b="1" spc="-50" baseline="0" dirty="0">
                <a:solidFill>
                  <a:schemeClr val="tx1"/>
                </a:solidFill>
                <a:latin typeface="Open Sans" panose="020B0606030504020204" pitchFamily="34" charset="0"/>
                <a:ea typeface="Open Sans" panose="020B0606030504020204" pitchFamily="34" charset="0"/>
                <a:cs typeface="Open Sans" panose="020B0606030504020204" pitchFamily="34" charset="0"/>
              </a:rPr>
              <a:t>Thank you</a:t>
            </a:r>
          </a:p>
        </p:txBody>
      </p:sp>
      <p:sp>
        <p:nvSpPr>
          <p:cNvPr id="12" name="Content Placeholder 2">
            <a:extLst>
              <a:ext uri="{FF2B5EF4-FFF2-40B4-BE49-F238E27FC236}">
                <a16:creationId xmlns:a16="http://schemas.microsoft.com/office/drawing/2014/main" id="{567098D6-36CE-6051-936C-514869C090FF}"/>
              </a:ext>
            </a:extLst>
          </p:cNvPr>
          <p:cNvSpPr>
            <a:spLocks noGrp="1"/>
          </p:cNvSpPr>
          <p:nvPr>
            <p:ph sz="half" idx="29" hasCustomPrompt="1"/>
          </p:nvPr>
        </p:nvSpPr>
        <p:spPr>
          <a:xfrm>
            <a:off x="996376" y="2930775"/>
            <a:ext cx="4876800" cy="392538"/>
          </a:xfrm>
          <a:prstGeom prst="rect">
            <a:avLst/>
          </a:prstGeom>
        </p:spPr>
        <p:txBody>
          <a:bodyPr lIns="0" tIns="0" rIns="0" bIns="0"/>
          <a:lstStyle>
            <a:lvl1pPr marL="0" indent="0">
              <a:lnSpc>
                <a:spcPct val="100000"/>
              </a:lnSpc>
              <a:buNone/>
              <a:defRPr sz="2000" spc="-5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Presenter job title</a:t>
            </a:r>
          </a:p>
        </p:txBody>
      </p:sp>
      <p:sp>
        <p:nvSpPr>
          <p:cNvPr id="13" name="Content Placeholder 2">
            <a:extLst>
              <a:ext uri="{FF2B5EF4-FFF2-40B4-BE49-F238E27FC236}">
                <a16:creationId xmlns:a16="http://schemas.microsoft.com/office/drawing/2014/main" id="{3C2EF6F5-0A6C-10CC-58FD-DE8C9B818AA3}"/>
              </a:ext>
            </a:extLst>
          </p:cNvPr>
          <p:cNvSpPr>
            <a:spLocks noGrp="1"/>
          </p:cNvSpPr>
          <p:nvPr>
            <p:ph sz="half" idx="30" hasCustomPrompt="1"/>
          </p:nvPr>
        </p:nvSpPr>
        <p:spPr>
          <a:xfrm>
            <a:off x="1462372" y="3728245"/>
            <a:ext cx="4876800" cy="319281"/>
          </a:xfrm>
          <a:prstGeom prst="rect">
            <a:avLst/>
          </a:prstGeom>
        </p:spPr>
        <p:txBody>
          <a:bodyPr lIns="0" tIns="0" rIns="0" bIns="0"/>
          <a:lstStyle>
            <a:lvl1pPr marL="0" indent="0">
              <a:lnSpc>
                <a:spcPct val="100000"/>
              </a:lnSpc>
              <a:buNone/>
              <a:defRPr sz="2000" spc="-5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Presenter email address</a:t>
            </a:r>
          </a:p>
        </p:txBody>
      </p:sp>
      <p:sp>
        <p:nvSpPr>
          <p:cNvPr id="14" name="Content Placeholder 2">
            <a:extLst>
              <a:ext uri="{FF2B5EF4-FFF2-40B4-BE49-F238E27FC236}">
                <a16:creationId xmlns:a16="http://schemas.microsoft.com/office/drawing/2014/main" id="{F0E14ED1-3B37-579E-FDAC-FB3E3B91FF52}"/>
              </a:ext>
            </a:extLst>
          </p:cNvPr>
          <p:cNvSpPr>
            <a:spLocks noGrp="1"/>
          </p:cNvSpPr>
          <p:nvPr>
            <p:ph sz="half" idx="31" hasCustomPrompt="1"/>
          </p:nvPr>
        </p:nvSpPr>
        <p:spPr>
          <a:xfrm>
            <a:off x="1462372" y="4194405"/>
            <a:ext cx="4876800" cy="338978"/>
          </a:xfrm>
          <a:prstGeom prst="rect">
            <a:avLst/>
          </a:prstGeom>
        </p:spPr>
        <p:txBody>
          <a:bodyPr lIns="0" tIns="0" rIns="0" bIns="0"/>
          <a:lstStyle>
            <a:lvl1pPr marL="0" indent="0">
              <a:lnSpc>
                <a:spcPct val="100000"/>
              </a:lnSpc>
              <a:buNone/>
              <a:defRPr sz="2000" spc="-5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Presenter Twitter handle</a:t>
            </a:r>
          </a:p>
        </p:txBody>
      </p:sp>
      <p:pic>
        <p:nvPicPr>
          <p:cNvPr id="30" name="Picture 29">
            <a:extLst>
              <a:ext uri="{FF2B5EF4-FFF2-40B4-BE49-F238E27FC236}">
                <a16:creationId xmlns:a16="http://schemas.microsoft.com/office/drawing/2014/main" id="{3EDAD94F-D6F2-82D0-DAE4-D660372A5E4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6313" y="6106496"/>
            <a:ext cx="5150364" cy="384454"/>
          </a:xfrm>
          <a:prstGeom prst="rect">
            <a:avLst/>
          </a:prstGeom>
        </p:spPr>
      </p:pic>
      <p:pic>
        <p:nvPicPr>
          <p:cNvPr id="18" name="Picture 17" descr="A blue x in a white circle&#10;&#10;Description automatically generated">
            <a:extLst>
              <a:ext uri="{FF2B5EF4-FFF2-40B4-BE49-F238E27FC236}">
                <a16:creationId xmlns:a16="http://schemas.microsoft.com/office/drawing/2014/main" id="{CD3F99E3-0CBB-CFB4-22F6-9AE530DF96B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6313" y="4164472"/>
            <a:ext cx="368910" cy="368910"/>
          </a:xfrm>
          <a:prstGeom prst="rect">
            <a:avLst/>
          </a:prstGeom>
        </p:spPr>
      </p:pic>
      <p:pic>
        <p:nvPicPr>
          <p:cNvPr id="31" name="Picture 30" descr="A white envelope with a black border&#10;&#10;Description automatically generated">
            <a:extLst>
              <a:ext uri="{FF2B5EF4-FFF2-40B4-BE49-F238E27FC236}">
                <a16:creationId xmlns:a16="http://schemas.microsoft.com/office/drawing/2014/main" id="{C98CBCCC-0E93-2997-43BF-4C9D8BF631D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76313" y="3678619"/>
            <a:ext cx="368910" cy="368910"/>
          </a:xfrm>
          <a:prstGeom prst="rect">
            <a:avLst/>
          </a:prstGeom>
        </p:spPr>
      </p:pic>
      <p:pic>
        <p:nvPicPr>
          <p:cNvPr id="3" name="Graphic 2" descr="World with solid fill">
            <a:extLst>
              <a:ext uri="{FF2B5EF4-FFF2-40B4-BE49-F238E27FC236}">
                <a16:creationId xmlns:a16="http://schemas.microsoft.com/office/drawing/2014/main" id="{48B25F24-B0BC-5922-EDE2-2502C5144CA9}"/>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6999" y="4635679"/>
            <a:ext cx="433391" cy="433391"/>
          </a:xfrm>
          <a:prstGeom prst="rect">
            <a:avLst/>
          </a:prstGeom>
        </p:spPr>
      </p:pic>
      <p:sp>
        <p:nvSpPr>
          <p:cNvPr id="4" name="Content Placeholder 2">
            <a:extLst>
              <a:ext uri="{FF2B5EF4-FFF2-40B4-BE49-F238E27FC236}">
                <a16:creationId xmlns:a16="http://schemas.microsoft.com/office/drawing/2014/main" id="{5E30270E-39B1-8B21-E751-10C37CE3D065}"/>
              </a:ext>
            </a:extLst>
          </p:cNvPr>
          <p:cNvSpPr>
            <a:spLocks noGrp="1"/>
          </p:cNvSpPr>
          <p:nvPr>
            <p:ph sz="half" idx="32" hasCustomPrompt="1"/>
          </p:nvPr>
        </p:nvSpPr>
        <p:spPr>
          <a:xfrm>
            <a:off x="1462372" y="4684328"/>
            <a:ext cx="4876800" cy="338978"/>
          </a:xfrm>
          <a:prstGeom prst="rect">
            <a:avLst/>
          </a:prstGeom>
        </p:spPr>
        <p:txBody>
          <a:bodyPr lIns="0" tIns="0" rIns="0" bIns="0"/>
          <a:lstStyle>
            <a:lvl1pPr marL="0" indent="0">
              <a:lnSpc>
                <a:spcPct val="100000"/>
              </a:lnSpc>
              <a:buNone/>
              <a:defRPr sz="2000" spc="-5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vcdnp.org</a:t>
            </a:r>
          </a:p>
        </p:txBody>
      </p:sp>
    </p:spTree>
    <p:custDataLst>
      <p:tags r:id="rId1"/>
    </p:custDataLst>
    <p:extLst>
      <p:ext uri="{BB962C8B-B14F-4D97-AF65-F5344CB8AC3E}">
        <p14:creationId xmlns:p14="http://schemas.microsoft.com/office/powerpoint/2010/main" val="3374455342"/>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BFC26CF-26CC-354C-BB60-AD3E01D575ED}"/>
              </a:ext>
            </a:extLst>
          </p:cNvPr>
          <p:cNvSpPr>
            <a:spLocks noGrp="1"/>
          </p:cNvSpPr>
          <p:nvPr>
            <p:ph type="body" sz="quarter" idx="10"/>
          </p:nvPr>
        </p:nvSpPr>
        <p:spPr>
          <a:xfrm>
            <a:off x="3165230" y="2309697"/>
            <a:ext cx="8080131" cy="3194285"/>
          </a:xfrm>
          <a:prstGeom prst="rect">
            <a:avLst/>
          </a:prstGeom>
        </p:spPr>
        <p:txBody>
          <a:bodyPr lIns="0" tIns="0" rIns="0" bIns="0"/>
          <a:lstStyle>
            <a:lvl1pPr marL="514350" indent="-514350">
              <a:lnSpc>
                <a:spcPct val="100000"/>
              </a:lnSpc>
              <a:buFont typeface="+mj-lt"/>
              <a:buAutoNum type="arabicPeriod"/>
              <a:defRPr sz="2800" spc="-50" baseline="0">
                <a:solidFill>
                  <a:srgbClr val="263B5C"/>
                </a:solidFill>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cxnSp>
        <p:nvCxnSpPr>
          <p:cNvPr id="11" name="Straight Connector 10">
            <a:extLst>
              <a:ext uri="{FF2B5EF4-FFF2-40B4-BE49-F238E27FC236}">
                <a16:creationId xmlns:a16="http://schemas.microsoft.com/office/drawing/2014/main" id="{BBEC4E73-6A9F-2F46-89D1-559CE56C12BE}"/>
              </a:ext>
            </a:extLst>
          </p:cNvPr>
          <p:cNvCxnSpPr>
            <a:cxnSpLocks/>
          </p:cNvCxnSpPr>
          <p:nvPr userDrawn="1"/>
        </p:nvCxnSpPr>
        <p:spPr>
          <a:xfrm>
            <a:off x="966353" y="1880064"/>
            <a:ext cx="10279009" cy="0"/>
          </a:xfrm>
          <a:prstGeom prst="line">
            <a:avLst/>
          </a:prstGeom>
          <a:ln w="76200">
            <a:solidFill>
              <a:srgbClr val="82AED5"/>
            </a:solidFill>
          </a:ln>
        </p:spPr>
        <p:style>
          <a:lnRef idx="1">
            <a:schemeClr val="dk1"/>
          </a:lnRef>
          <a:fillRef idx="0">
            <a:schemeClr val="dk1"/>
          </a:fillRef>
          <a:effectRef idx="0">
            <a:schemeClr val="dk1"/>
          </a:effectRef>
          <a:fontRef idx="minor">
            <a:schemeClr val="tx1"/>
          </a:fontRef>
        </p:style>
      </p:cxnSp>
      <p:sp>
        <p:nvSpPr>
          <p:cNvPr id="17" name="Title 1">
            <a:extLst>
              <a:ext uri="{FF2B5EF4-FFF2-40B4-BE49-F238E27FC236}">
                <a16:creationId xmlns:a16="http://schemas.microsoft.com/office/drawing/2014/main" id="{88BFD865-74BB-5B40-8DA8-7D7B921A75F5}"/>
              </a:ext>
            </a:extLst>
          </p:cNvPr>
          <p:cNvSpPr>
            <a:spLocks noGrp="1"/>
          </p:cNvSpPr>
          <p:nvPr>
            <p:ph type="title"/>
          </p:nvPr>
        </p:nvSpPr>
        <p:spPr>
          <a:xfrm>
            <a:off x="966352" y="998488"/>
            <a:ext cx="10279009" cy="645284"/>
          </a:xfrm>
          <a:prstGeom prst="rect">
            <a:avLst/>
          </a:prstGeom>
        </p:spPr>
        <p:txBody>
          <a:bodyPr lIns="0" tIns="0" rIns="0" bIns="0" anchor="b"/>
          <a:lstStyle>
            <a:lvl1pPr>
              <a:defRPr b="0" spc="-50" baseline="0">
                <a:solidFill>
                  <a:srgbClr val="263B5C"/>
                </a:solidFill>
              </a:defRPr>
            </a:lvl1pPr>
          </a:lstStyle>
          <a:p>
            <a:endParaRPr lang="en-US" dirty="0"/>
          </a:p>
        </p:txBody>
      </p:sp>
      <p:pic>
        <p:nvPicPr>
          <p:cNvPr id="15" name="Picture 14">
            <a:extLst>
              <a:ext uri="{FF2B5EF4-FFF2-40B4-BE49-F238E27FC236}">
                <a16:creationId xmlns:a16="http://schemas.microsoft.com/office/drawing/2014/main" id="{B093C8C6-4423-4AC7-E62B-AF7F18D62CE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2" name="Rectangle 1">
            <a:extLst>
              <a:ext uri="{FF2B5EF4-FFF2-40B4-BE49-F238E27FC236}">
                <a16:creationId xmlns:a16="http://schemas.microsoft.com/office/drawing/2014/main" id="{CEC48AC8-771D-F8E6-5DD0-4E7F4B797234}"/>
              </a:ext>
            </a:extLst>
          </p:cNvPr>
          <p:cNvSpPr/>
          <p:nvPr userDrawn="1"/>
        </p:nvSpPr>
        <p:spPr>
          <a:xfrm>
            <a:off x="0" y="2309695"/>
            <a:ext cx="2839915" cy="3194285"/>
          </a:xfrm>
          <a:prstGeom prst="rect">
            <a:avLst/>
          </a:prstGeom>
          <a:solidFill>
            <a:srgbClr val="263B5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Date Placeholder 21">
            <a:extLst>
              <a:ext uri="{FF2B5EF4-FFF2-40B4-BE49-F238E27FC236}">
                <a16:creationId xmlns:a16="http://schemas.microsoft.com/office/drawing/2014/main" id="{9F6C1867-1595-24EA-EF16-90BFCAEAE85C}"/>
              </a:ext>
            </a:extLst>
          </p:cNvPr>
          <p:cNvSpPr>
            <a:spLocks noGrp="1"/>
          </p:cNvSpPr>
          <p:nvPr>
            <p:ph type="dt" sz="half" idx="11"/>
          </p:nvPr>
        </p:nvSpPr>
        <p:spPr/>
        <p:txBody>
          <a:bodyPr/>
          <a:lstStyle/>
          <a:p>
            <a:pPr algn="r"/>
            <a:r>
              <a:rPr lang="LID4096"/>
              <a:t>23 February 2024</a:t>
            </a:r>
            <a:endParaRPr lang="en-US" dirty="0"/>
          </a:p>
        </p:txBody>
      </p:sp>
      <p:sp>
        <p:nvSpPr>
          <p:cNvPr id="23" name="Footer Placeholder 22">
            <a:extLst>
              <a:ext uri="{FF2B5EF4-FFF2-40B4-BE49-F238E27FC236}">
                <a16:creationId xmlns:a16="http://schemas.microsoft.com/office/drawing/2014/main" id="{9FDB8547-0269-862D-B3AF-11E880D8DA9E}"/>
              </a:ext>
            </a:extLst>
          </p:cNvPr>
          <p:cNvSpPr>
            <a:spLocks noGrp="1"/>
          </p:cNvSpPr>
          <p:nvPr>
            <p:ph type="ftr" sz="quarter" idx="12"/>
          </p:nvPr>
        </p:nvSpPr>
        <p:spPr/>
        <p:txBody>
          <a:bodyPr/>
          <a:lstStyle/>
          <a:p>
            <a:r>
              <a:rPr lang="en-US"/>
              <a:t>Presentation Title</a:t>
            </a:r>
            <a:endParaRPr lang="en-US" dirty="0"/>
          </a:p>
        </p:txBody>
      </p:sp>
      <p:sp>
        <p:nvSpPr>
          <p:cNvPr id="24" name="Slide Number Placeholder 23">
            <a:extLst>
              <a:ext uri="{FF2B5EF4-FFF2-40B4-BE49-F238E27FC236}">
                <a16:creationId xmlns:a16="http://schemas.microsoft.com/office/drawing/2014/main" id="{541136C1-5768-E2D7-B52E-18A8969085AF}"/>
              </a:ext>
            </a:extLst>
          </p:cNvPr>
          <p:cNvSpPr>
            <a:spLocks noGrp="1"/>
          </p:cNvSpPr>
          <p:nvPr>
            <p:ph type="sldNum" sz="quarter" idx="13"/>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2011430740"/>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66EE46-938F-4801-1206-FBF4E80B6371}"/>
              </a:ext>
              <a:ext uri="{C183D7F6-B498-43B3-948B-1728B52AA6E4}">
                <adec:decorative xmlns:adec="http://schemas.microsoft.com/office/drawing/2017/decorative" val="1"/>
              </a:ext>
            </a:extLst>
          </p:cNvPr>
          <p:cNvSpPr>
            <a:spLocks/>
          </p:cNvSpPr>
          <p:nvPr userDrawn="1"/>
        </p:nvSpPr>
        <p:spPr bwMode="auto">
          <a:xfrm>
            <a:off x="0" y="-87082"/>
            <a:ext cx="12191999" cy="5824846"/>
          </a:xfrm>
          <a:prstGeom prst="rect">
            <a:avLst/>
          </a:prstGeom>
          <a:solidFill>
            <a:srgbClr val="82AED5"/>
          </a:solidFill>
          <a:ln>
            <a:noFill/>
          </a:ln>
        </p:spPr>
        <p:txBody>
          <a:bodyPr rot="0" vert="horz" wrap="square" lIns="91440" tIns="45720" rIns="91440" bIns="45720" anchor="t" anchorCtr="0" upright="1">
            <a:noAutofit/>
          </a:bodyPr>
          <a:lstStyle/>
          <a:p>
            <a:endParaRPr lang="en-US" dirty="0"/>
          </a:p>
        </p:txBody>
      </p:sp>
      <p:sp>
        <p:nvSpPr>
          <p:cNvPr id="17" name="Title 1">
            <a:extLst>
              <a:ext uri="{FF2B5EF4-FFF2-40B4-BE49-F238E27FC236}">
                <a16:creationId xmlns:a16="http://schemas.microsoft.com/office/drawing/2014/main" id="{88BFD865-74BB-5B40-8DA8-7D7B921A75F5}"/>
              </a:ext>
            </a:extLst>
          </p:cNvPr>
          <p:cNvSpPr>
            <a:spLocks noGrp="1"/>
          </p:cNvSpPr>
          <p:nvPr>
            <p:ph type="title"/>
          </p:nvPr>
        </p:nvSpPr>
        <p:spPr>
          <a:xfrm>
            <a:off x="970990" y="2616272"/>
            <a:ext cx="10279009" cy="645284"/>
          </a:xfrm>
          <a:prstGeom prst="rect">
            <a:avLst/>
          </a:prstGeom>
        </p:spPr>
        <p:txBody>
          <a:bodyPr lIns="0" tIns="0" rIns="0" bIns="0" anchor="b"/>
          <a:lstStyle>
            <a:lvl1pPr>
              <a:defRPr b="0" spc="-50" baseline="0">
                <a:solidFill>
                  <a:schemeClr val="tx1"/>
                </a:solidFill>
              </a:defRPr>
            </a:lvl1pPr>
          </a:lstStyle>
          <a:p>
            <a:r>
              <a:rPr lang="en-US" dirty="0"/>
              <a:t>Click to edit Master title style</a:t>
            </a:r>
          </a:p>
        </p:txBody>
      </p:sp>
      <p:pic>
        <p:nvPicPr>
          <p:cNvPr id="15" name="Picture 14">
            <a:extLst>
              <a:ext uri="{FF2B5EF4-FFF2-40B4-BE49-F238E27FC236}">
                <a16:creationId xmlns:a16="http://schemas.microsoft.com/office/drawing/2014/main" id="{B093C8C6-4423-4AC7-E62B-AF7F18D62CE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cxnSp>
        <p:nvCxnSpPr>
          <p:cNvPr id="4" name="Straight Connector 3">
            <a:extLst>
              <a:ext uri="{FF2B5EF4-FFF2-40B4-BE49-F238E27FC236}">
                <a16:creationId xmlns:a16="http://schemas.microsoft.com/office/drawing/2014/main" id="{51DF877B-EF30-907D-F0FD-1912F0BC5086}"/>
              </a:ext>
            </a:extLst>
          </p:cNvPr>
          <p:cNvCxnSpPr>
            <a:cxnSpLocks/>
          </p:cNvCxnSpPr>
          <p:nvPr userDrawn="1"/>
        </p:nvCxnSpPr>
        <p:spPr>
          <a:xfrm>
            <a:off x="976313" y="3526162"/>
            <a:ext cx="10239374" cy="0"/>
          </a:xfrm>
          <a:prstGeom prst="line">
            <a:avLst/>
          </a:prstGeom>
          <a:ln w="127000">
            <a:solidFill>
              <a:srgbClr val="263B5C"/>
            </a:solidFill>
          </a:ln>
        </p:spPr>
        <p:style>
          <a:lnRef idx="1">
            <a:schemeClr val="dk1"/>
          </a:lnRef>
          <a:fillRef idx="0">
            <a:schemeClr val="dk1"/>
          </a:fillRef>
          <a:effectRef idx="0">
            <a:schemeClr val="dk1"/>
          </a:effectRef>
          <a:fontRef idx="minor">
            <a:schemeClr val="tx1"/>
          </a:fontRef>
        </p:style>
      </p:cxnSp>
      <p:sp>
        <p:nvSpPr>
          <p:cNvPr id="18" name="Date Placeholder 17">
            <a:extLst>
              <a:ext uri="{FF2B5EF4-FFF2-40B4-BE49-F238E27FC236}">
                <a16:creationId xmlns:a16="http://schemas.microsoft.com/office/drawing/2014/main" id="{A06230DA-D7A0-3A74-09F7-01A422A7D1E9}"/>
              </a:ext>
            </a:extLst>
          </p:cNvPr>
          <p:cNvSpPr>
            <a:spLocks noGrp="1"/>
          </p:cNvSpPr>
          <p:nvPr>
            <p:ph type="dt" sz="half" idx="10"/>
          </p:nvPr>
        </p:nvSpPr>
        <p:spPr/>
        <p:txBody>
          <a:bodyPr/>
          <a:lstStyle/>
          <a:p>
            <a:pPr algn="r"/>
            <a:r>
              <a:rPr lang="LID4096"/>
              <a:t>23 February 2024</a:t>
            </a:r>
            <a:endParaRPr lang="en-US" dirty="0"/>
          </a:p>
        </p:txBody>
      </p:sp>
      <p:sp>
        <p:nvSpPr>
          <p:cNvPr id="19" name="Footer Placeholder 18">
            <a:extLst>
              <a:ext uri="{FF2B5EF4-FFF2-40B4-BE49-F238E27FC236}">
                <a16:creationId xmlns:a16="http://schemas.microsoft.com/office/drawing/2014/main" id="{ABF1A655-8B1A-A761-97DA-4EDF5B70CA70}"/>
              </a:ext>
            </a:extLst>
          </p:cNvPr>
          <p:cNvSpPr>
            <a:spLocks noGrp="1"/>
          </p:cNvSpPr>
          <p:nvPr>
            <p:ph type="ftr" sz="quarter" idx="11"/>
          </p:nvPr>
        </p:nvSpPr>
        <p:spPr/>
        <p:txBody>
          <a:bodyPr/>
          <a:lstStyle/>
          <a:p>
            <a:r>
              <a:rPr lang="en-US"/>
              <a:t>Presentation Title</a:t>
            </a:r>
            <a:endParaRPr lang="en-US" dirty="0"/>
          </a:p>
        </p:txBody>
      </p:sp>
      <p:sp>
        <p:nvSpPr>
          <p:cNvPr id="20" name="Slide Number Placeholder 19">
            <a:extLst>
              <a:ext uri="{FF2B5EF4-FFF2-40B4-BE49-F238E27FC236}">
                <a16:creationId xmlns:a16="http://schemas.microsoft.com/office/drawing/2014/main" id="{6E966832-BB2F-55DC-E4B6-C3A0A860839C}"/>
              </a:ext>
            </a:extLst>
          </p:cNvPr>
          <p:cNvSpPr>
            <a:spLocks noGrp="1"/>
          </p:cNvSpPr>
          <p:nvPr>
            <p:ph type="sldNum" sz="quarter" idx="12"/>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698979859"/>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BFC26CF-26CC-354C-BB60-AD3E01D575ED}"/>
              </a:ext>
            </a:extLst>
          </p:cNvPr>
          <p:cNvSpPr>
            <a:spLocks noGrp="1"/>
          </p:cNvSpPr>
          <p:nvPr>
            <p:ph type="body" sz="quarter" idx="10"/>
          </p:nvPr>
        </p:nvSpPr>
        <p:spPr>
          <a:xfrm>
            <a:off x="976313" y="2309697"/>
            <a:ext cx="10269049" cy="3194285"/>
          </a:xfrm>
          <a:prstGeom prst="rect">
            <a:avLst/>
          </a:prstGeom>
        </p:spPr>
        <p:txBody>
          <a:bodyPr lIns="0" tIns="0" rIns="0" bIns="0"/>
          <a:lstStyle>
            <a:lvl1pPr marL="0" indent="0">
              <a:lnSpc>
                <a:spcPct val="100000"/>
              </a:lnSpc>
              <a:buNone/>
              <a:defRPr sz="2800" spc="-50" baseline="0">
                <a:solidFill>
                  <a:srgbClr val="263B5C"/>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BBEC4E73-6A9F-2F46-89D1-559CE56C12BE}"/>
              </a:ext>
            </a:extLst>
          </p:cNvPr>
          <p:cNvCxnSpPr>
            <a:cxnSpLocks/>
          </p:cNvCxnSpPr>
          <p:nvPr userDrawn="1"/>
        </p:nvCxnSpPr>
        <p:spPr>
          <a:xfrm>
            <a:off x="966353" y="1880064"/>
            <a:ext cx="10279009" cy="0"/>
          </a:xfrm>
          <a:prstGeom prst="line">
            <a:avLst/>
          </a:prstGeom>
          <a:ln w="76200">
            <a:solidFill>
              <a:srgbClr val="82AED5"/>
            </a:solidFill>
          </a:ln>
        </p:spPr>
        <p:style>
          <a:lnRef idx="1">
            <a:schemeClr val="dk1"/>
          </a:lnRef>
          <a:fillRef idx="0">
            <a:schemeClr val="dk1"/>
          </a:fillRef>
          <a:effectRef idx="0">
            <a:schemeClr val="dk1"/>
          </a:effectRef>
          <a:fontRef idx="minor">
            <a:schemeClr val="tx1"/>
          </a:fontRef>
        </p:style>
      </p:cxnSp>
      <p:sp>
        <p:nvSpPr>
          <p:cNvPr id="17" name="Title 1">
            <a:extLst>
              <a:ext uri="{FF2B5EF4-FFF2-40B4-BE49-F238E27FC236}">
                <a16:creationId xmlns:a16="http://schemas.microsoft.com/office/drawing/2014/main" id="{88BFD865-74BB-5B40-8DA8-7D7B921A75F5}"/>
              </a:ext>
            </a:extLst>
          </p:cNvPr>
          <p:cNvSpPr>
            <a:spLocks noGrp="1"/>
          </p:cNvSpPr>
          <p:nvPr>
            <p:ph type="title"/>
          </p:nvPr>
        </p:nvSpPr>
        <p:spPr>
          <a:xfrm>
            <a:off x="966352" y="998488"/>
            <a:ext cx="10279009" cy="645284"/>
          </a:xfrm>
          <a:prstGeom prst="rect">
            <a:avLst/>
          </a:prstGeom>
        </p:spPr>
        <p:txBody>
          <a:bodyPr lIns="0" tIns="0" rIns="0" bIns="0" anchor="b"/>
          <a:lstStyle>
            <a:lvl1pPr>
              <a:defRPr b="0" spc="-50" baseline="0">
                <a:solidFill>
                  <a:srgbClr val="263B5C"/>
                </a:solidFill>
              </a:defRPr>
            </a:lvl1pPr>
          </a:lstStyle>
          <a:p>
            <a:r>
              <a:rPr lang="en-US" dirty="0"/>
              <a:t>Click to edit Master title style</a:t>
            </a:r>
          </a:p>
        </p:txBody>
      </p:sp>
      <p:pic>
        <p:nvPicPr>
          <p:cNvPr id="15" name="Picture 14">
            <a:extLst>
              <a:ext uri="{FF2B5EF4-FFF2-40B4-BE49-F238E27FC236}">
                <a16:creationId xmlns:a16="http://schemas.microsoft.com/office/drawing/2014/main" id="{B093C8C6-4423-4AC7-E62B-AF7F18D62CE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13" name="Date Placeholder 12">
            <a:extLst>
              <a:ext uri="{FF2B5EF4-FFF2-40B4-BE49-F238E27FC236}">
                <a16:creationId xmlns:a16="http://schemas.microsoft.com/office/drawing/2014/main" id="{7CDA0988-7056-A66F-CAE6-280771779B59}"/>
              </a:ext>
            </a:extLst>
          </p:cNvPr>
          <p:cNvSpPr>
            <a:spLocks noGrp="1"/>
          </p:cNvSpPr>
          <p:nvPr>
            <p:ph type="dt" sz="half" idx="11"/>
          </p:nvPr>
        </p:nvSpPr>
        <p:spPr/>
        <p:txBody>
          <a:bodyPr/>
          <a:lstStyle/>
          <a:p>
            <a:pPr algn="r"/>
            <a:r>
              <a:rPr lang="LID4096"/>
              <a:t>23 February 2024</a:t>
            </a:r>
            <a:endParaRPr lang="en-US" dirty="0"/>
          </a:p>
        </p:txBody>
      </p:sp>
      <p:sp>
        <p:nvSpPr>
          <p:cNvPr id="14" name="Footer Placeholder 13">
            <a:extLst>
              <a:ext uri="{FF2B5EF4-FFF2-40B4-BE49-F238E27FC236}">
                <a16:creationId xmlns:a16="http://schemas.microsoft.com/office/drawing/2014/main" id="{73067D89-C8E3-71A6-B160-DD1F4C673244}"/>
              </a:ext>
            </a:extLst>
          </p:cNvPr>
          <p:cNvSpPr>
            <a:spLocks noGrp="1"/>
          </p:cNvSpPr>
          <p:nvPr>
            <p:ph type="ftr" sz="quarter" idx="12"/>
          </p:nvPr>
        </p:nvSpPr>
        <p:spPr/>
        <p:txBody>
          <a:bodyPr/>
          <a:lstStyle/>
          <a:p>
            <a:r>
              <a:rPr lang="en-US"/>
              <a:t>Presentation Title</a:t>
            </a:r>
            <a:endParaRPr lang="en-US" dirty="0"/>
          </a:p>
        </p:txBody>
      </p:sp>
      <p:sp>
        <p:nvSpPr>
          <p:cNvPr id="16" name="Slide Number Placeholder 15">
            <a:extLst>
              <a:ext uri="{FF2B5EF4-FFF2-40B4-BE49-F238E27FC236}">
                <a16:creationId xmlns:a16="http://schemas.microsoft.com/office/drawing/2014/main" id="{1354F84E-72B5-C77F-8704-20EECDF50EEF}"/>
              </a:ext>
            </a:extLst>
          </p:cNvPr>
          <p:cNvSpPr>
            <a:spLocks noGrp="1"/>
          </p:cNvSpPr>
          <p:nvPr>
            <p:ph type="sldNum" sz="quarter" idx="13"/>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711631227"/>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B35C0DBA-B958-984A-8540-551D3604D6D8}"/>
              </a:ext>
            </a:extLst>
          </p:cNvPr>
          <p:cNvSpPr>
            <a:spLocks noGrp="1"/>
          </p:cNvSpPr>
          <p:nvPr>
            <p:ph type="title"/>
          </p:nvPr>
        </p:nvSpPr>
        <p:spPr>
          <a:xfrm>
            <a:off x="976313" y="999068"/>
            <a:ext cx="4929187" cy="645284"/>
          </a:xfrm>
          <a:prstGeom prst="rect">
            <a:avLst/>
          </a:prstGeom>
        </p:spPr>
        <p:txBody>
          <a:bodyPr lIns="0" tIns="0" rIns="0" bIns="0" anchor="b"/>
          <a:lstStyle>
            <a:lvl1pPr>
              <a:defRPr sz="3600" b="0" spc="-50" baseline="0">
                <a:solidFill>
                  <a:srgbClr val="263B5C"/>
                </a:solidFill>
              </a:defRPr>
            </a:lvl1pPr>
          </a:lstStyle>
          <a:p>
            <a:r>
              <a:rPr lang="en-US" dirty="0"/>
              <a:t>Click to edit Master title style</a:t>
            </a:r>
          </a:p>
        </p:txBody>
      </p:sp>
      <p:sp>
        <p:nvSpPr>
          <p:cNvPr id="25" name="Content Placeholder 2">
            <a:extLst>
              <a:ext uri="{FF2B5EF4-FFF2-40B4-BE49-F238E27FC236}">
                <a16:creationId xmlns:a16="http://schemas.microsoft.com/office/drawing/2014/main" id="{0C9ECF50-A899-D84A-8DA7-545D7B1945C4}"/>
              </a:ext>
            </a:extLst>
          </p:cNvPr>
          <p:cNvSpPr>
            <a:spLocks noGrp="1"/>
          </p:cNvSpPr>
          <p:nvPr>
            <p:ph sz="half" idx="1"/>
          </p:nvPr>
        </p:nvSpPr>
        <p:spPr>
          <a:xfrm>
            <a:off x="976313" y="2286003"/>
            <a:ext cx="4929187" cy="3568696"/>
          </a:xfrm>
          <a:prstGeom prst="rect">
            <a:avLst/>
          </a:prstGeom>
        </p:spPr>
        <p:txBody>
          <a:bodyPr lIns="0" tIns="0" rIns="0" bIns="0"/>
          <a:lstStyle>
            <a:lvl1pPr marL="0" indent="0">
              <a:lnSpc>
                <a:spcPct val="100000"/>
              </a:lnSpc>
              <a:buNone/>
              <a:defRPr sz="1800" spc="-50" baseline="0">
                <a:solidFill>
                  <a:srgbClr val="263B5C"/>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0C23E260-2F88-C54F-893E-80966D14934A}"/>
              </a:ext>
            </a:extLst>
          </p:cNvPr>
          <p:cNvCxnSpPr>
            <a:cxnSpLocks/>
          </p:cNvCxnSpPr>
          <p:nvPr userDrawn="1"/>
        </p:nvCxnSpPr>
        <p:spPr>
          <a:xfrm>
            <a:off x="976313" y="1869925"/>
            <a:ext cx="4929187" cy="0"/>
          </a:xfrm>
          <a:prstGeom prst="line">
            <a:avLst/>
          </a:prstGeom>
          <a:ln w="76200">
            <a:solidFill>
              <a:srgbClr val="82AED5"/>
            </a:solidFill>
          </a:ln>
        </p:spPr>
        <p:style>
          <a:lnRef idx="1">
            <a:schemeClr val="dk1"/>
          </a:lnRef>
          <a:fillRef idx="0">
            <a:schemeClr val="dk1"/>
          </a:fillRef>
          <a:effectRef idx="0">
            <a:schemeClr val="dk1"/>
          </a:effectRef>
          <a:fontRef idx="minor">
            <a:schemeClr val="tx1"/>
          </a:fontRef>
        </p:style>
      </p:cxnSp>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6286502" y="999068"/>
            <a:ext cx="4958859" cy="4855630"/>
          </a:xfrm>
          <a:prstGeom prst="rect">
            <a:avLst/>
          </a:prstGeom>
        </p:spPr>
        <p:txBody>
          <a:bodyPr/>
          <a:lstStyle/>
          <a:p>
            <a:r>
              <a:rPr lang="en-US" dirty="0"/>
              <a:t>Click icon to add picture</a:t>
            </a:r>
          </a:p>
        </p:txBody>
      </p:sp>
      <p:pic>
        <p:nvPicPr>
          <p:cNvPr id="15" name="Picture 14">
            <a:extLst>
              <a:ext uri="{FF2B5EF4-FFF2-40B4-BE49-F238E27FC236}">
                <a16:creationId xmlns:a16="http://schemas.microsoft.com/office/drawing/2014/main" id="{EC54BBEE-06AF-E8AF-2B05-637E0A6B9D5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13" name="Date Placeholder 12">
            <a:extLst>
              <a:ext uri="{FF2B5EF4-FFF2-40B4-BE49-F238E27FC236}">
                <a16:creationId xmlns:a16="http://schemas.microsoft.com/office/drawing/2014/main" id="{669A210B-05B1-DE70-06DE-7E0578C3330F}"/>
              </a:ext>
            </a:extLst>
          </p:cNvPr>
          <p:cNvSpPr>
            <a:spLocks noGrp="1"/>
          </p:cNvSpPr>
          <p:nvPr>
            <p:ph type="dt" sz="half" idx="11"/>
          </p:nvPr>
        </p:nvSpPr>
        <p:spPr/>
        <p:txBody>
          <a:bodyPr/>
          <a:lstStyle/>
          <a:p>
            <a:pPr algn="r"/>
            <a:r>
              <a:rPr lang="LID4096"/>
              <a:t>23 February 2024</a:t>
            </a:r>
            <a:endParaRPr lang="en-US" dirty="0"/>
          </a:p>
        </p:txBody>
      </p:sp>
      <p:sp>
        <p:nvSpPr>
          <p:cNvPr id="14" name="Footer Placeholder 13">
            <a:extLst>
              <a:ext uri="{FF2B5EF4-FFF2-40B4-BE49-F238E27FC236}">
                <a16:creationId xmlns:a16="http://schemas.microsoft.com/office/drawing/2014/main" id="{3E679135-60EF-1954-2756-F500407530EC}"/>
              </a:ext>
            </a:extLst>
          </p:cNvPr>
          <p:cNvSpPr>
            <a:spLocks noGrp="1"/>
          </p:cNvSpPr>
          <p:nvPr>
            <p:ph type="ftr" sz="quarter" idx="12"/>
          </p:nvPr>
        </p:nvSpPr>
        <p:spPr/>
        <p:txBody>
          <a:bodyPr/>
          <a:lstStyle/>
          <a:p>
            <a:r>
              <a:rPr lang="en-US"/>
              <a:t>Presentation Title</a:t>
            </a:r>
            <a:endParaRPr lang="en-US" dirty="0"/>
          </a:p>
        </p:txBody>
      </p:sp>
      <p:sp>
        <p:nvSpPr>
          <p:cNvPr id="16" name="Slide Number Placeholder 15">
            <a:extLst>
              <a:ext uri="{FF2B5EF4-FFF2-40B4-BE49-F238E27FC236}">
                <a16:creationId xmlns:a16="http://schemas.microsoft.com/office/drawing/2014/main" id="{220E8F42-A55D-0B1B-E9A2-25E6223F5F51}"/>
              </a:ext>
            </a:extLst>
          </p:cNvPr>
          <p:cNvSpPr>
            <a:spLocks noGrp="1"/>
          </p:cNvSpPr>
          <p:nvPr>
            <p:ph type="sldNum" sz="quarter" idx="13"/>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2426016581"/>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Images with Captions">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976312" y="781977"/>
            <a:ext cx="4958859" cy="2080847"/>
          </a:xfrm>
          <a:prstGeom prst="rect">
            <a:avLst/>
          </a:prstGeom>
        </p:spPr>
        <p:txBody>
          <a:bodyPr/>
          <a:lstStyle>
            <a:lvl1pPr>
              <a:defRPr sz="2000"/>
            </a:lvl1pPr>
          </a:lstStyle>
          <a:p>
            <a:r>
              <a:rPr lang="en-US" dirty="0"/>
              <a:t>Click icon to add picture</a:t>
            </a:r>
          </a:p>
        </p:txBody>
      </p:sp>
      <p:pic>
        <p:nvPicPr>
          <p:cNvPr id="15" name="Picture 14">
            <a:extLst>
              <a:ext uri="{FF2B5EF4-FFF2-40B4-BE49-F238E27FC236}">
                <a16:creationId xmlns:a16="http://schemas.microsoft.com/office/drawing/2014/main" id="{EC54BBEE-06AF-E8AF-2B05-637E0A6B9D5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6" name="Picture Placeholder 3">
            <a:extLst>
              <a:ext uri="{FF2B5EF4-FFF2-40B4-BE49-F238E27FC236}">
                <a16:creationId xmlns:a16="http://schemas.microsoft.com/office/drawing/2014/main" id="{DA58A229-9F41-580E-E91E-E1F40502FA79}"/>
              </a:ext>
            </a:extLst>
          </p:cNvPr>
          <p:cNvSpPr>
            <a:spLocks noGrp="1"/>
          </p:cNvSpPr>
          <p:nvPr>
            <p:ph type="pic" sz="quarter" idx="29"/>
          </p:nvPr>
        </p:nvSpPr>
        <p:spPr>
          <a:xfrm>
            <a:off x="975822" y="3325885"/>
            <a:ext cx="4959350" cy="2080847"/>
          </a:xfrm>
          <a:prstGeom prst="rect">
            <a:avLst/>
          </a:prstGeom>
        </p:spPr>
        <p:txBody>
          <a:bodyPr/>
          <a:lstStyle>
            <a:lvl1pPr>
              <a:defRPr sz="2000"/>
            </a:lvl1pPr>
          </a:lstStyle>
          <a:p>
            <a:r>
              <a:rPr lang="en-US" dirty="0"/>
              <a:t>Click icon to add picture</a:t>
            </a:r>
          </a:p>
        </p:txBody>
      </p:sp>
      <p:sp>
        <p:nvSpPr>
          <p:cNvPr id="7" name="Picture Placeholder 3">
            <a:extLst>
              <a:ext uri="{FF2B5EF4-FFF2-40B4-BE49-F238E27FC236}">
                <a16:creationId xmlns:a16="http://schemas.microsoft.com/office/drawing/2014/main" id="{4061A1C2-926E-913C-AF79-617EA0EEBF15}"/>
              </a:ext>
            </a:extLst>
          </p:cNvPr>
          <p:cNvSpPr>
            <a:spLocks noGrp="1"/>
          </p:cNvSpPr>
          <p:nvPr>
            <p:ph type="pic" sz="quarter" idx="30"/>
          </p:nvPr>
        </p:nvSpPr>
        <p:spPr>
          <a:xfrm>
            <a:off x="6286502" y="781977"/>
            <a:ext cx="4958859" cy="2080847"/>
          </a:xfrm>
          <a:prstGeom prst="rect">
            <a:avLst/>
          </a:prstGeom>
        </p:spPr>
        <p:txBody>
          <a:bodyPr/>
          <a:lstStyle>
            <a:lvl1pPr>
              <a:defRPr sz="2000"/>
            </a:lvl1pPr>
          </a:lstStyle>
          <a:p>
            <a:r>
              <a:rPr lang="en-US" dirty="0"/>
              <a:t>Click icon to add picture</a:t>
            </a:r>
          </a:p>
        </p:txBody>
      </p:sp>
      <p:sp>
        <p:nvSpPr>
          <p:cNvPr id="8" name="Picture Placeholder 3">
            <a:extLst>
              <a:ext uri="{FF2B5EF4-FFF2-40B4-BE49-F238E27FC236}">
                <a16:creationId xmlns:a16="http://schemas.microsoft.com/office/drawing/2014/main" id="{5E48A726-7719-24AD-A2BE-B35CAA3680DF}"/>
              </a:ext>
            </a:extLst>
          </p:cNvPr>
          <p:cNvSpPr>
            <a:spLocks noGrp="1"/>
          </p:cNvSpPr>
          <p:nvPr>
            <p:ph type="pic" sz="quarter" idx="31"/>
          </p:nvPr>
        </p:nvSpPr>
        <p:spPr>
          <a:xfrm>
            <a:off x="6286502" y="3325885"/>
            <a:ext cx="4958859" cy="2080847"/>
          </a:xfrm>
          <a:prstGeom prst="rect">
            <a:avLst/>
          </a:prstGeom>
        </p:spPr>
        <p:txBody>
          <a:bodyPr/>
          <a:lstStyle>
            <a:lvl1pPr>
              <a:defRPr sz="2000"/>
            </a:lvl1pPr>
          </a:lstStyle>
          <a:p>
            <a:r>
              <a:rPr lang="en-US" dirty="0"/>
              <a:t>Click icon to add picture</a:t>
            </a:r>
          </a:p>
        </p:txBody>
      </p:sp>
      <p:sp>
        <p:nvSpPr>
          <p:cNvPr id="10" name="Text Placeholder 9">
            <a:extLst>
              <a:ext uri="{FF2B5EF4-FFF2-40B4-BE49-F238E27FC236}">
                <a16:creationId xmlns:a16="http://schemas.microsoft.com/office/drawing/2014/main" id="{3F17A2A0-246C-08F9-0801-F67445871F78}"/>
              </a:ext>
            </a:extLst>
          </p:cNvPr>
          <p:cNvSpPr>
            <a:spLocks noGrp="1"/>
          </p:cNvSpPr>
          <p:nvPr>
            <p:ph type="body" sz="quarter" idx="32"/>
          </p:nvPr>
        </p:nvSpPr>
        <p:spPr>
          <a:xfrm>
            <a:off x="976312" y="2905955"/>
            <a:ext cx="4959350" cy="238125"/>
          </a:xfrm>
          <a:prstGeom prst="rect">
            <a:avLst/>
          </a:prstGeom>
        </p:spPr>
        <p:txBody>
          <a:bodyPr/>
          <a:lstStyle>
            <a:lvl1pPr marL="0" indent="0">
              <a:buNone/>
              <a:defRPr sz="1200" spc="-50" baseline="0">
                <a:solidFill>
                  <a:srgbClr val="263B5C"/>
                </a:solidFill>
                <a:latin typeface="+mn-lt"/>
              </a:defRPr>
            </a:lvl1pPr>
          </a:lstStyle>
          <a:p>
            <a:pPr lvl="0"/>
            <a:r>
              <a:rPr lang="en-US" dirty="0"/>
              <a:t>Click to edit Master text styles</a:t>
            </a:r>
          </a:p>
        </p:txBody>
      </p:sp>
      <p:sp>
        <p:nvSpPr>
          <p:cNvPr id="16" name="Text Placeholder 9">
            <a:extLst>
              <a:ext uri="{FF2B5EF4-FFF2-40B4-BE49-F238E27FC236}">
                <a16:creationId xmlns:a16="http://schemas.microsoft.com/office/drawing/2014/main" id="{89EECA40-7745-0A12-5722-AB0622F97F48}"/>
              </a:ext>
            </a:extLst>
          </p:cNvPr>
          <p:cNvSpPr>
            <a:spLocks noGrp="1"/>
          </p:cNvSpPr>
          <p:nvPr>
            <p:ph type="body" sz="quarter" idx="33"/>
          </p:nvPr>
        </p:nvSpPr>
        <p:spPr>
          <a:xfrm>
            <a:off x="975821" y="5469474"/>
            <a:ext cx="4959350" cy="238125"/>
          </a:xfrm>
          <a:prstGeom prst="rect">
            <a:avLst/>
          </a:prstGeom>
        </p:spPr>
        <p:txBody>
          <a:bodyPr/>
          <a:lstStyle>
            <a:lvl1pPr marL="0" indent="0">
              <a:buNone/>
              <a:defRPr sz="1200" spc="-50" baseline="0">
                <a:solidFill>
                  <a:srgbClr val="263B5C"/>
                </a:solidFill>
                <a:latin typeface="+mn-lt"/>
              </a:defRPr>
            </a:lvl1pPr>
          </a:lstStyle>
          <a:p>
            <a:pPr lvl="0"/>
            <a:r>
              <a:rPr lang="en-US" dirty="0"/>
              <a:t>Click to edit Master text styles</a:t>
            </a:r>
          </a:p>
        </p:txBody>
      </p:sp>
      <p:sp>
        <p:nvSpPr>
          <p:cNvPr id="17" name="Text Placeholder 9">
            <a:extLst>
              <a:ext uri="{FF2B5EF4-FFF2-40B4-BE49-F238E27FC236}">
                <a16:creationId xmlns:a16="http://schemas.microsoft.com/office/drawing/2014/main" id="{8DF139F2-9D14-9E75-2E96-0C583C983221}"/>
              </a:ext>
            </a:extLst>
          </p:cNvPr>
          <p:cNvSpPr>
            <a:spLocks noGrp="1"/>
          </p:cNvSpPr>
          <p:nvPr>
            <p:ph type="body" sz="quarter" idx="34"/>
          </p:nvPr>
        </p:nvSpPr>
        <p:spPr>
          <a:xfrm>
            <a:off x="6286502" y="2905954"/>
            <a:ext cx="4959350" cy="238125"/>
          </a:xfrm>
          <a:prstGeom prst="rect">
            <a:avLst/>
          </a:prstGeom>
        </p:spPr>
        <p:txBody>
          <a:bodyPr/>
          <a:lstStyle>
            <a:lvl1pPr marL="0" indent="0">
              <a:buNone/>
              <a:defRPr sz="1200" spc="-50" baseline="0">
                <a:solidFill>
                  <a:srgbClr val="263B5C"/>
                </a:solidFill>
                <a:latin typeface="+mn-lt"/>
              </a:defRPr>
            </a:lvl1pPr>
          </a:lstStyle>
          <a:p>
            <a:pPr lvl="0"/>
            <a:r>
              <a:rPr lang="en-US" dirty="0"/>
              <a:t>Click to edit Master text styles</a:t>
            </a:r>
          </a:p>
        </p:txBody>
      </p:sp>
      <p:sp>
        <p:nvSpPr>
          <p:cNvPr id="18" name="Text Placeholder 9">
            <a:extLst>
              <a:ext uri="{FF2B5EF4-FFF2-40B4-BE49-F238E27FC236}">
                <a16:creationId xmlns:a16="http://schemas.microsoft.com/office/drawing/2014/main" id="{DD601312-9B7E-3AA5-6F0D-C8F9332435AA}"/>
              </a:ext>
            </a:extLst>
          </p:cNvPr>
          <p:cNvSpPr>
            <a:spLocks noGrp="1"/>
          </p:cNvSpPr>
          <p:nvPr>
            <p:ph type="body" sz="quarter" idx="35"/>
          </p:nvPr>
        </p:nvSpPr>
        <p:spPr>
          <a:xfrm>
            <a:off x="6286502" y="5470133"/>
            <a:ext cx="4959350" cy="238125"/>
          </a:xfrm>
          <a:prstGeom prst="rect">
            <a:avLst/>
          </a:prstGeom>
        </p:spPr>
        <p:txBody>
          <a:bodyPr/>
          <a:lstStyle>
            <a:lvl1pPr marL="0" indent="0">
              <a:buNone/>
              <a:defRPr sz="1200" spc="-50" baseline="0">
                <a:solidFill>
                  <a:srgbClr val="263B5C"/>
                </a:solidFill>
                <a:latin typeface="+mn-lt"/>
              </a:defRPr>
            </a:lvl1pPr>
          </a:lstStyle>
          <a:p>
            <a:pPr lvl="0"/>
            <a:r>
              <a:rPr lang="en-US" dirty="0"/>
              <a:t>Click to edit Master text styles</a:t>
            </a:r>
          </a:p>
        </p:txBody>
      </p:sp>
      <p:sp>
        <p:nvSpPr>
          <p:cNvPr id="20" name="Date Placeholder 19">
            <a:extLst>
              <a:ext uri="{FF2B5EF4-FFF2-40B4-BE49-F238E27FC236}">
                <a16:creationId xmlns:a16="http://schemas.microsoft.com/office/drawing/2014/main" id="{EBAFAB56-CA78-C38C-A87A-5982CB77A77A}"/>
              </a:ext>
            </a:extLst>
          </p:cNvPr>
          <p:cNvSpPr>
            <a:spLocks noGrp="1"/>
          </p:cNvSpPr>
          <p:nvPr>
            <p:ph type="dt" sz="half" idx="36"/>
          </p:nvPr>
        </p:nvSpPr>
        <p:spPr/>
        <p:txBody>
          <a:bodyPr/>
          <a:lstStyle/>
          <a:p>
            <a:pPr algn="r"/>
            <a:r>
              <a:rPr lang="LID4096"/>
              <a:t>23 February 2024</a:t>
            </a:r>
            <a:endParaRPr lang="en-US" dirty="0"/>
          </a:p>
        </p:txBody>
      </p:sp>
      <p:sp>
        <p:nvSpPr>
          <p:cNvPr id="21" name="Footer Placeholder 20">
            <a:extLst>
              <a:ext uri="{FF2B5EF4-FFF2-40B4-BE49-F238E27FC236}">
                <a16:creationId xmlns:a16="http://schemas.microsoft.com/office/drawing/2014/main" id="{244AE2E2-C755-45A7-1852-D2EBB83E8973}"/>
              </a:ext>
            </a:extLst>
          </p:cNvPr>
          <p:cNvSpPr>
            <a:spLocks noGrp="1"/>
          </p:cNvSpPr>
          <p:nvPr>
            <p:ph type="ftr" sz="quarter" idx="37"/>
          </p:nvPr>
        </p:nvSpPr>
        <p:spPr/>
        <p:txBody>
          <a:bodyPr/>
          <a:lstStyle/>
          <a:p>
            <a:r>
              <a:rPr lang="en-US"/>
              <a:t>Presentation Title</a:t>
            </a:r>
            <a:endParaRPr lang="en-US" dirty="0"/>
          </a:p>
        </p:txBody>
      </p:sp>
      <p:sp>
        <p:nvSpPr>
          <p:cNvPr id="22" name="Slide Number Placeholder 21">
            <a:extLst>
              <a:ext uri="{FF2B5EF4-FFF2-40B4-BE49-F238E27FC236}">
                <a16:creationId xmlns:a16="http://schemas.microsoft.com/office/drawing/2014/main" id="{1C1341BB-E725-BC91-565C-2FAFEE129367}"/>
              </a:ext>
            </a:extLst>
          </p:cNvPr>
          <p:cNvSpPr>
            <a:spLocks noGrp="1"/>
          </p:cNvSpPr>
          <p:nvPr>
            <p:ph type="sldNum" sz="quarter" idx="38"/>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1675532499"/>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Images with Captions">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976312" y="781977"/>
            <a:ext cx="4958859" cy="4713215"/>
          </a:xfrm>
          <a:prstGeom prst="rect">
            <a:avLst/>
          </a:prstGeom>
        </p:spPr>
        <p:txBody>
          <a:bodyPr/>
          <a:lstStyle>
            <a:lvl1pPr>
              <a:defRPr sz="2000"/>
            </a:lvl1pPr>
          </a:lstStyle>
          <a:p>
            <a:r>
              <a:rPr lang="en-US" dirty="0"/>
              <a:t>Click icon to add picture</a:t>
            </a:r>
          </a:p>
        </p:txBody>
      </p:sp>
      <p:pic>
        <p:nvPicPr>
          <p:cNvPr id="15" name="Picture 14">
            <a:extLst>
              <a:ext uri="{FF2B5EF4-FFF2-40B4-BE49-F238E27FC236}">
                <a16:creationId xmlns:a16="http://schemas.microsoft.com/office/drawing/2014/main" id="{EC54BBEE-06AF-E8AF-2B05-637E0A6B9D5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7" name="Picture Placeholder 3">
            <a:extLst>
              <a:ext uri="{FF2B5EF4-FFF2-40B4-BE49-F238E27FC236}">
                <a16:creationId xmlns:a16="http://schemas.microsoft.com/office/drawing/2014/main" id="{4061A1C2-926E-913C-AF79-617EA0EEBF15}"/>
              </a:ext>
            </a:extLst>
          </p:cNvPr>
          <p:cNvSpPr>
            <a:spLocks noGrp="1"/>
          </p:cNvSpPr>
          <p:nvPr>
            <p:ph type="pic" sz="quarter" idx="30"/>
          </p:nvPr>
        </p:nvSpPr>
        <p:spPr>
          <a:xfrm>
            <a:off x="6286502" y="781977"/>
            <a:ext cx="4958859" cy="4713215"/>
          </a:xfrm>
          <a:prstGeom prst="rect">
            <a:avLst/>
          </a:prstGeom>
        </p:spPr>
        <p:txBody>
          <a:bodyPr/>
          <a:lstStyle>
            <a:lvl1pPr>
              <a:defRPr sz="2000"/>
            </a:lvl1pPr>
          </a:lstStyle>
          <a:p>
            <a:r>
              <a:rPr lang="en-US" dirty="0"/>
              <a:t>Click icon to add picture</a:t>
            </a:r>
          </a:p>
        </p:txBody>
      </p:sp>
      <p:sp>
        <p:nvSpPr>
          <p:cNvPr id="10" name="Text Placeholder 9">
            <a:extLst>
              <a:ext uri="{FF2B5EF4-FFF2-40B4-BE49-F238E27FC236}">
                <a16:creationId xmlns:a16="http://schemas.microsoft.com/office/drawing/2014/main" id="{3F17A2A0-246C-08F9-0801-F67445871F78}"/>
              </a:ext>
            </a:extLst>
          </p:cNvPr>
          <p:cNvSpPr>
            <a:spLocks noGrp="1"/>
          </p:cNvSpPr>
          <p:nvPr>
            <p:ph type="body" sz="quarter" idx="32"/>
          </p:nvPr>
        </p:nvSpPr>
        <p:spPr>
          <a:xfrm>
            <a:off x="966910" y="5587609"/>
            <a:ext cx="4959350" cy="238125"/>
          </a:xfrm>
          <a:prstGeom prst="rect">
            <a:avLst/>
          </a:prstGeom>
        </p:spPr>
        <p:txBody>
          <a:bodyPr/>
          <a:lstStyle>
            <a:lvl1pPr marL="0" indent="0">
              <a:buNone/>
              <a:defRPr sz="1200" spc="-50" baseline="0">
                <a:solidFill>
                  <a:srgbClr val="263B5C"/>
                </a:solidFill>
                <a:latin typeface="+mn-lt"/>
              </a:defRPr>
            </a:lvl1pPr>
          </a:lstStyle>
          <a:p>
            <a:pPr lvl="0"/>
            <a:r>
              <a:rPr lang="en-US" dirty="0"/>
              <a:t>Click to edit Master text styles</a:t>
            </a:r>
          </a:p>
        </p:txBody>
      </p:sp>
      <p:sp>
        <p:nvSpPr>
          <p:cNvPr id="2" name="Text Placeholder 9">
            <a:extLst>
              <a:ext uri="{FF2B5EF4-FFF2-40B4-BE49-F238E27FC236}">
                <a16:creationId xmlns:a16="http://schemas.microsoft.com/office/drawing/2014/main" id="{81F71204-2C00-7FFC-0CC1-EEA5493FAF7E}"/>
              </a:ext>
            </a:extLst>
          </p:cNvPr>
          <p:cNvSpPr>
            <a:spLocks noGrp="1"/>
          </p:cNvSpPr>
          <p:nvPr>
            <p:ph type="body" sz="quarter" idx="33"/>
          </p:nvPr>
        </p:nvSpPr>
        <p:spPr>
          <a:xfrm>
            <a:off x="6301154" y="5587609"/>
            <a:ext cx="4959350" cy="238125"/>
          </a:xfrm>
          <a:prstGeom prst="rect">
            <a:avLst/>
          </a:prstGeom>
        </p:spPr>
        <p:txBody>
          <a:bodyPr/>
          <a:lstStyle>
            <a:lvl1pPr marL="0" indent="0">
              <a:buNone/>
              <a:defRPr sz="1200" spc="-50" baseline="0">
                <a:solidFill>
                  <a:srgbClr val="263B5C"/>
                </a:solidFill>
                <a:latin typeface="+mn-lt"/>
              </a:defRPr>
            </a:lvl1pPr>
          </a:lstStyle>
          <a:p>
            <a:pPr lvl="0"/>
            <a:r>
              <a:rPr lang="en-US" dirty="0"/>
              <a:t>Click to edit Master text styles</a:t>
            </a:r>
          </a:p>
        </p:txBody>
      </p:sp>
      <p:sp>
        <p:nvSpPr>
          <p:cNvPr id="12" name="Date Placeholder 11">
            <a:extLst>
              <a:ext uri="{FF2B5EF4-FFF2-40B4-BE49-F238E27FC236}">
                <a16:creationId xmlns:a16="http://schemas.microsoft.com/office/drawing/2014/main" id="{24C905F0-D3D2-D0CC-0519-7A003026DE7D}"/>
              </a:ext>
            </a:extLst>
          </p:cNvPr>
          <p:cNvSpPr>
            <a:spLocks noGrp="1"/>
          </p:cNvSpPr>
          <p:nvPr>
            <p:ph type="dt" sz="half" idx="34"/>
          </p:nvPr>
        </p:nvSpPr>
        <p:spPr/>
        <p:txBody>
          <a:bodyPr/>
          <a:lstStyle/>
          <a:p>
            <a:pPr algn="r"/>
            <a:r>
              <a:rPr lang="LID4096"/>
              <a:t>23 February 2024</a:t>
            </a:r>
            <a:endParaRPr lang="en-US" dirty="0"/>
          </a:p>
        </p:txBody>
      </p:sp>
      <p:sp>
        <p:nvSpPr>
          <p:cNvPr id="13" name="Footer Placeholder 12">
            <a:extLst>
              <a:ext uri="{FF2B5EF4-FFF2-40B4-BE49-F238E27FC236}">
                <a16:creationId xmlns:a16="http://schemas.microsoft.com/office/drawing/2014/main" id="{B9321F18-4A6C-4392-03C4-1C45BAEAD005}"/>
              </a:ext>
            </a:extLst>
          </p:cNvPr>
          <p:cNvSpPr>
            <a:spLocks noGrp="1"/>
          </p:cNvSpPr>
          <p:nvPr>
            <p:ph type="ftr" sz="quarter" idx="35"/>
          </p:nvPr>
        </p:nvSpPr>
        <p:spPr/>
        <p:txBody>
          <a:bodyPr/>
          <a:lstStyle/>
          <a:p>
            <a:r>
              <a:rPr lang="en-US"/>
              <a:t>Presentation Title</a:t>
            </a:r>
            <a:endParaRPr lang="en-US" dirty="0"/>
          </a:p>
        </p:txBody>
      </p:sp>
      <p:sp>
        <p:nvSpPr>
          <p:cNvPr id="14" name="Slide Number Placeholder 13">
            <a:extLst>
              <a:ext uri="{FF2B5EF4-FFF2-40B4-BE49-F238E27FC236}">
                <a16:creationId xmlns:a16="http://schemas.microsoft.com/office/drawing/2014/main" id="{3C8039DC-1C5D-7E2D-903D-39F8EA7C0DD7}"/>
              </a:ext>
            </a:extLst>
          </p:cNvPr>
          <p:cNvSpPr>
            <a:spLocks noGrp="1"/>
          </p:cNvSpPr>
          <p:nvPr>
            <p:ph type="sldNum" sz="quarter" idx="36"/>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2833972254"/>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Images without Captions">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41785DC-164D-344A-8D61-85C59CABECCD}"/>
              </a:ext>
            </a:extLst>
          </p:cNvPr>
          <p:cNvSpPr>
            <a:spLocks noGrp="1"/>
          </p:cNvSpPr>
          <p:nvPr>
            <p:ph type="pic" sz="quarter" idx="10"/>
          </p:nvPr>
        </p:nvSpPr>
        <p:spPr>
          <a:xfrm>
            <a:off x="995163" y="643974"/>
            <a:ext cx="5007381" cy="2488763"/>
          </a:xfrm>
          <a:prstGeom prst="rect">
            <a:avLst/>
          </a:prstGeom>
        </p:spPr>
        <p:txBody>
          <a:bodyPr/>
          <a:lstStyle>
            <a:lvl1pPr>
              <a:defRPr sz="2000"/>
            </a:lvl1pPr>
          </a:lstStyle>
          <a:p>
            <a:r>
              <a:rPr lang="en-US" dirty="0"/>
              <a:t>Click icon to add picture</a:t>
            </a:r>
          </a:p>
        </p:txBody>
      </p:sp>
      <p:pic>
        <p:nvPicPr>
          <p:cNvPr id="15" name="Picture 14">
            <a:extLst>
              <a:ext uri="{FF2B5EF4-FFF2-40B4-BE49-F238E27FC236}">
                <a16:creationId xmlns:a16="http://schemas.microsoft.com/office/drawing/2014/main" id="{EC54BBEE-06AF-E8AF-2B05-637E0A6B9D5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5" name="Picture Placeholder 3">
            <a:extLst>
              <a:ext uri="{FF2B5EF4-FFF2-40B4-BE49-F238E27FC236}">
                <a16:creationId xmlns:a16="http://schemas.microsoft.com/office/drawing/2014/main" id="{99CB94CB-F260-2099-64A3-D3F239440C62}"/>
              </a:ext>
            </a:extLst>
          </p:cNvPr>
          <p:cNvSpPr>
            <a:spLocks noGrp="1"/>
          </p:cNvSpPr>
          <p:nvPr>
            <p:ph type="pic" sz="quarter" idx="32"/>
          </p:nvPr>
        </p:nvSpPr>
        <p:spPr>
          <a:xfrm>
            <a:off x="995163" y="3351609"/>
            <a:ext cx="5007381" cy="2488763"/>
          </a:xfrm>
          <a:prstGeom prst="rect">
            <a:avLst/>
          </a:prstGeom>
        </p:spPr>
        <p:txBody>
          <a:bodyPr/>
          <a:lstStyle>
            <a:lvl1pPr>
              <a:defRPr sz="2000"/>
            </a:lvl1pPr>
          </a:lstStyle>
          <a:p>
            <a:r>
              <a:rPr lang="en-US" dirty="0"/>
              <a:t>Click icon to add picture</a:t>
            </a:r>
          </a:p>
        </p:txBody>
      </p:sp>
      <p:sp>
        <p:nvSpPr>
          <p:cNvPr id="9" name="Picture Placeholder 3">
            <a:extLst>
              <a:ext uri="{FF2B5EF4-FFF2-40B4-BE49-F238E27FC236}">
                <a16:creationId xmlns:a16="http://schemas.microsoft.com/office/drawing/2014/main" id="{6634D5D3-7EB7-8A78-4537-C689D8770DF3}"/>
              </a:ext>
            </a:extLst>
          </p:cNvPr>
          <p:cNvSpPr>
            <a:spLocks noGrp="1"/>
          </p:cNvSpPr>
          <p:nvPr>
            <p:ph type="pic" sz="quarter" idx="33"/>
          </p:nvPr>
        </p:nvSpPr>
        <p:spPr>
          <a:xfrm>
            <a:off x="6237980" y="643974"/>
            <a:ext cx="5007381" cy="2488763"/>
          </a:xfrm>
          <a:prstGeom prst="rect">
            <a:avLst/>
          </a:prstGeom>
        </p:spPr>
        <p:txBody>
          <a:bodyPr/>
          <a:lstStyle>
            <a:lvl1pPr>
              <a:defRPr sz="2000"/>
            </a:lvl1pPr>
          </a:lstStyle>
          <a:p>
            <a:r>
              <a:rPr lang="en-US" dirty="0"/>
              <a:t>Click icon to add picture</a:t>
            </a:r>
          </a:p>
        </p:txBody>
      </p:sp>
      <p:sp>
        <p:nvSpPr>
          <p:cNvPr id="11" name="Picture Placeholder 3">
            <a:extLst>
              <a:ext uri="{FF2B5EF4-FFF2-40B4-BE49-F238E27FC236}">
                <a16:creationId xmlns:a16="http://schemas.microsoft.com/office/drawing/2014/main" id="{BB540EC1-6FA0-F4B3-EE3C-A8D8E822AD02}"/>
              </a:ext>
            </a:extLst>
          </p:cNvPr>
          <p:cNvSpPr>
            <a:spLocks noGrp="1"/>
          </p:cNvSpPr>
          <p:nvPr>
            <p:ph type="pic" sz="quarter" idx="34"/>
          </p:nvPr>
        </p:nvSpPr>
        <p:spPr>
          <a:xfrm>
            <a:off x="6237979" y="3351608"/>
            <a:ext cx="5007381" cy="2488763"/>
          </a:xfrm>
          <a:prstGeom prst="rect">
            <a:avLst/>
          </a:prstGeom>
        </p:spPr>
        <p:txBody>
          <a:bodyPr/>
          <a:lstStyle>
            <a:lvl1pPr>
              <a:defRPr sz="2000"/>
            </a:lvl1pPr>
          </a:lstStyle>
          <a:p>
            <a:r>
              <a:rPr lang="en-US" dirty="0"/>
              <a:t>Click icon to add picture</a:t>
            </a:r>
          </a:p>
        </p:txBody>
      </p:sp>
      <p:sp>
        <p:nvSpPr>
          <p:cNvPr id="12" name="Date Placeholder 11">
            <a:extLst>
              <a:ext uri="{FF2B5EF4-FFF2-40B4-BE49-F238E27FC236}">
                <a16:creationId xmlns:a16="http://schemas.microsoft.com/office/drawing/2014/main" id="{6399406D-4E6D-0CF7-4B00-CD8D470F0860}"/>
              </a:ext>
            </a:extLst>
          </p:cNvPr>
          <p:cNvSpPr>
            <a:spLocks noGrp="1"/>
          </p:cNvSpPr>
          <p:nvPr>
            <p:ph type="dt" sz="half" idx="35"/>
          </p:nvPr>
        </p:nvSpPr>
        <p:spPr/>
        <p:txBody>
          <a:bodyPr/>
          <a:lstStyle/>
          <a:p>
            <a:pPr algn="r"/>
            <a:r>
              <a:rPr lang="LID4096"/>
              <a:t>23 February 2024</a:t>
            </a:r>
            <a:endParaRPr lang="en-US" dirty="0"/>
          </a:p>
        </p:txBody>
      </p:sp>
      <p:sp>
        <p:nvSpPr>
          <p:cNvPr id="13" name="Footer Placeholder 12">
            <a:extLst>
              <a:ext uri="{FF2B5EF4-FFF2-40B4-BE49-F238E27FC236}">
                <a16:creationId xmlns:a16="http://schemas.microsoft.com/office/drawing/2014/main" id="{0EDF9F27-FDA4-4895-A803-DCEBA6424133}"/>
              </a:ext>
            </a:extLst>
          </p:cNvPr>
          <p:cNvSpPr>
            <a:spLocks noGrp="1"/>
          </p:cNvSpPr>
          <p:nvPr>
            <p:ph type="ftr" sz="quarter" idx="36"/>
          </p:nvPr>
        </p:nvSpPr>
        <p:spPr/>
        <p:txBody>
          <a:bodyPr/>
          <a:lstStyle/>
          <a:p>
            <a:r>
              <a:rPr lang="en-US"/>
              <a:t>Presentation Title</a:t>
            </a:r>
            <a:endParaRPr lang="en-US" dirty="0"/>
          </a:p>
        </p:txBody>
      </p:sp>
      <p:sp>
        <p:nvSpPr>
          <p:cNvPr id="14" name="Slide Number Placeholder 13">
            <a:extLst>
              <a:ext uri="{FF2B5EF4-FFF2-40B4-BE49-F238E27FC236}">
                <a16:creationId xmlns:a16="http://schemas.microsoft.com/office/drawing/2014/main" id="{0AFDA5FB-178E-791A-0860-9C50A1C07786}"/>
              </a:ext>
            </a:extLst>
          </p:cNvPr>
          <p:cNvSpPr>
            <a:spLocks noGrp="1"/>
          </p:cNvSpPr>
          <p:nvPr>
            <p:ph type="sldNum" sz="quarter" idx="37"/>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1111435633"/>
      </p:ext>
    </p:extLst>
  </p:cSld>
  <p:clrMapOvr>
    <a:masterClrMapping/>
  </p:clrMapOvr>
  <p:extLst>
    <p:ext uri="{DCECCB84-F9BA-43D5-87BE-67443E8EF086}">
      <p15:sldGuideLst xmlns:p15="http://schemas.microsoft.com/office/powerpoint/2012/main">
        <p15:guide id="2" pos="648">
          <p15:clr>
            <a:srgbClr val="FBAE40"/>
          </p15:clr>
        </p15:guide>
        <p15:guide id="4" orient="horz" pos="1152">
          <p15:clr>
            <a:srgbClr val="FBAE40"/>
          </p15:clr>
        </p15:guide>
        <p15:guide id="5" orient="horz" pos="14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Chart/SmartArt/Multimedia">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DCF52C5C-2D41-FB2A-2700-F6BD8672DCA1}"/>
              </a:ext>
            </a:extLst>
          </p:cNvPr>
          <p:cNvSpPr>
            <a:spLocks noGrp="1"/>
          </p:cNvSpPr>
          <p:nvPr>
            <p:ph type="title"/>
          </p:nvPr>
        </p:nvSpPr>
        <p:spPr>
          <a:xfrm>
            <a:off x="976313" y="999068"/>
            <a:ext cx="10269048" cy="645284"/>
          </a:xfrm>
          <a:prstGeom prst="rect">
            <a:avLst/>
          </a:prstGeom>
        </p:spPr>
        <p:txBody>
          <a:bodyPr lIns="0" tIns="0" rIns="0" bIns="0" anchor="b"/>
          <a:lstStyle>
            <a:lvl1pPr>
              <a:defRPr b="0" spc="-50" baseline="0">
                <a:solidFill>
                  <a:srgbClr val="263B5C"/>
                </a:solidFill>
              </a:defRPr>
            </a:lvl1pPr>
          </a:lstStyle>
          <a:p>
            <a:r>
              <a:rPr lang="en-US" dirty="0"/>
              <a:t>Click to edit Master title style</a:t>
            </a:r>
          </a:p>
        </p:txBody>
      </p:sp>
      <p:cxnSp>
        <p:nvCxnSpPr>
          <p:cNvPr id="18" name="Straight Connector 17">
            <a:extLst>
              <a:ext uri="{FF2B5EF4-FFF2-40B4-BE49-F238E27FC236}">
                <a16:creationId xmlns:a16="http://schemas.microsoft.com/office/drawing/2014/main" id="{17904C0E-0220-2697-38D2-A16F15623201}"/>
              </a:ext>
            </a:extLst>
          </p:cNvPr>
          <p:cNvCxnSpPr>
            <a:cxnSpLocks/>
          </p:cNvCxnSpPr>
          <p:nvPr userDrawn="1"/>
        </p:nvCxnSpPr>
        <p:spPr>
          <a:xfrm>
            <a:off x="976313" y="1871272"/>
            <a:ext cx="10269048" cy="0"/>
          </a:xfrm>
          <a:prstGeom prst="line">
            <a:avLst/>
          </a:prstGeom>
          <a:ln w="76200">
            <a:solidFill>
              <a:srgbClr val="82AED5"/>
            </a:solidFill>
          </a:ln>
        </p:spPr>
        <p:style>
          <a:lnRef idx="1">
            <a:schemeClr val="dk1"/>
          </a:lnRef>
          <a:fillRef idx="0">
            <a:schemeClr val="dk1"/>
          </a:fillRef>
          <a:effectRef idx="0">
            <a:schemeClr val="dk1"/>
          </a:effectRef>
          <a:fontRef idx="minor">
            <a:schemeClr val="tx1"/>
          </a:fontRef>
        </p:style>
      </p:cxnSp>
      <p:pic>
        <p:nvPicPr>
          <p:cNvPr id="22" name="Picture 21">
            <a:extLst>
              <a:ext uri="{FF2B5EF4-FFF2-40B4-BE49-F238E27FC236}">
                <a16:creationId xmlns:a16="http://schemas.microsoft.com/office/drawing/2014/main" id="{4B0DA00D-87A9-86E9-5E17-261E5911D45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54315" b="-4883"/>
          <a:stretch/>
        </p:blipFill>
        <p:spPr>
          <a:xfrm>
            <a:off x="976313" y="6155818"/>
            <a:ext cx="1863602" cy="319368"/>
          </a:xfrm>
          <a:prstGeom prst="rect">
            <a:avLst/>
          </a:prstGeom>
        </p:spPr>
      </p:pic>
      <p:sp>
        <p:nvSpPr>
          <p:cNvPr id="3" name="Content Placeholder 2">
            <a:extLst>
              <a:ext uri="{FF2B5EF4-FFF2-40B4-BE49-F238E27FC236}">
                <a16:creationId xmlns:a16="http://schemas.microsoft.com/office/drawing/2014/main" id="{4BACA04E-69DB-FBC6-E9CA-0DAFFADCD383}"/>
              </a:ext>
            </a:extLst>
          </p:cNvPr>
          <p:cNvSpPr>
            <a:spLocks noGrp="1"/>
          </p:cNvSpPr>
          <p:nvPr>
            <p:ph sz="quarter" idx="30"/>
          </p:nvPr>
        </p:nvSpPr>
        <p:spPr>
          <a:xfrm>
            <a:off x="976313" y="2340506"/>
            <a:ext cx="10269537" cy="3270250"/>
          </a:xfrm>
          <a:prstGeom prst="rect">
            <a:avLst/>
          </a:prstGeom>
        </p:spPr>
        <p:txBody>
          <a:bodyPr/>
          <a:lstStyle>
            <a:lvl1pPr>
              <a:defRPr spc="-50" baseline="0">
                <a:solidFill>
                  <a:srgbClr val="263B5C"/>
                </a:solidFill>
              </a:defRPr>
            </a:lvl1pPr>
            <a:lvl2pPr>
              <a:defRPr spc="-50" baseline="0">
                <a:solidFill>
                  <a:srgbClr val="263B5C"/>
                </a:solidFill>
              </a:defRPr>
            </a:lvl2pPr>
            <a:lvl3pPr>
              <a:defRPr spc="-50" baseline="0">
                <a:solidFill>
                  <a:srgbClr val="263B5C"/>
                </a:solidFill>
              </a:defRPr>
            </a:lvl3pPr>
            <a:lvl4pPr>
              <a:defRPr spc="-50" baseline="0">
                <a:solidFill>
                  <a:srgbClr val="263B5C"/>
                </a:solidFill>
              </a:defRPr>
            </a:lvl4pPr>
            <a:lvl5pPr>
              <a:defRPr spc="-50" baseline="0">
                <a:solidFill>
                  <a:srgbClr val="263B5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Date Placeholder 8">
            <a:extLst>
              <a:ext uri="{FF2B5EF4-FFF2-40B4-BE49-F238E27FC236}">
                <a16:creationId xmlns:a16="http://schemas.microsoft.com/office/drawing/2014/main" id="{133FC897-091A-D818-41F6-740544E91D57}"/>
              </a:ext>
            </a:extLst>
          </p:cNvPr>
          <p:cNvSpPr>
            <a:spLocks noGrp="1"/>
          </p:cNvSpPr>
          <p:nvPr>
            <p:ph type="dt" sz="half" idx="31"/>
          </p:nvPr>
        </p:nvSpPr>
        <p:spPr/>
        <p:txBody>
          <a:bodyPr/>
          <a:lstStyle/>
          <a:p>
            <a:pPr algn="r"/>
            <a:r>
              <a:rPr lang="LID4096"/>
              <a:t>23 February 2024</a:t>
            </a:r>
            <a:endParaRPr lang="en-US" dirty="0"/>
          </a:p>
        </p:txBody>
      </p:sp>
      <p:sp>
        <p:nvSpPr>
          <p:cNvPr id="10" name="Footer Placeholder 9">
            <a:extLst>
              <a:ext uri="{FF2B5EF4-FFF2-40B4-BE49-F238E27FC236}">
                <a16:creationId xmlns:a16="http://schemas.microsoft.com/office/drawing/2014/main" id="{7D0D57A5-D3B4-1812-BF4E-32B209D56FCB}"/>
              </a:ext>
            </a:extLst>
          </p:cNvPr>
          <p:cNvSpPr>
            <a:spLocks noGrp="1"/>
          </p:cNvSpPr>
          <p:nvPr>
            <p:ph type="ftr" sz="quarter" idx="32"/>
          </p:nvPr>
        </p:nvSpPr>
        <p:spPr/>
        <p:txBody>
          <a:bodyPr/>
          <a:lstStyle/>
          <a:p>
            <a:r>
              <a:rPr lang="en-US"/>
              <a:t>Presentation Title</a:t>
            </a:r>
            <a:endParaRPr lang="en-US" dirty="0"/>
          </a:p>
        </p:txBody>
      </p:sp>
      <p:sp>
        <p:nvSpPr>
          <p:cNvPr id="11" name="Slide Number Placeholder 10">
            <a:extLst>
              <a:ext uri="{FF2B5EF4-FFF2-40B4-BE49-F238E27FC236}">
                <a16:creationId xmlns:a16="http://schemas.microsoft.com/office/drawing/2014/main" id="{FC089444-806C-92E3-1D63-8C874F6CE78A}"/>
              </a:ext>
            </a:extLst>
          </p:cNvPr>
          <p:cNvSpPr>
            <a:spLocks noGrp="1"/>
          </p:cNvSpPr>
          <p:nvPr>
            <p:ph type="sldNum" sz="quarter" idx="33"/>
          </p:nvPr>
        </p:nvSpPr>
        <p:spPr/>
        <p:txBody>
          <a:bodyPr/>
          <a:lstStyle/>
          <a:p>
            <a:fld id="{7782931A-7D25-4B4B-9464-57AE418934A3}" type="slidenum">
              <a:rPr lang="en-US" smtClean="0"/>
              <a:pPr/>
              <a:t>‹#›</a:t>
            </a:fld>
            <a:endParaRPr lang="en-US" dirty="0"/>
          </a:p>
        </p:txBody>
      </p:sp>
    </p:spTree>
    <p:custDataLst>
      <p:tags r:id="rId1"/>
    </p:custDataLst>
    <p:extLst>
      <p:ext uri="{BB962C8B-B14F-4D97-AF65-F5344CB8AC3E}">
        <p14:creationId xmlns:p14="http://schemas.microsoft.com/office/powerpoint/2010/main" val="3936052350"/>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6" pos="636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Slide Number Placeholder 8">
            <a:extLst>
              <a:ext uri="{FF2B5EF4-FFF2-40B4-BE49-F238E27FC236}">
                <a16:creationId xmlns:a16="http://schemas.microsoft.com/office/drawing/2014/main" id="{1F92A2C5-1532-2143-44F9-6E97AD333DD3}"/>
              </a:ext>
            </a:extLst>
          </p:cNvPr>
          <p:cNvSpPr>
            <a:spLocks noGrp="1"/>
          </p:cNvSpPr>
          <p:nvPr>
            <p:ph type="sldNum" sz="quarter" idx="4"/>
          </p:nvPr>
        </p:nvSpPr>
        <p:spPr>
          <a:xfrm>
            <a:off x="10832611" y="6252392"/>
            <a:ext cx="412750" cy="182880"/>
          </a:xfrm>
          <a:prstGeom prst="rect">
            <a:avLst/>
          </a:prstGeom>
        </p:spPr>
        <p:txBody>
          <a:bodyPr/>
          <a:lstStyle>
            <a:lvl1pPr>
              <a:defRPr sz="1200">
                <a:solidFill>
                  <a:srgbClr val="263B5C"/>
                </a:solidFill>
              </a:defRPr>
            </a:lvl1pPr>
          </a:lstStyle>
          <a:p>
            <a:fld id="{7782931A-7D25-4B4B-9464-57AE418934A3}" type="slidenum">
              <a:rPr lang="en-US" smtClean="0"/>
              <a:pPr/>
              <a:t>‹#›</a:t>
            </a:fld>
            <a:endParaRPr lang="en-US" dirty="0"/>
          </a:p>
        </p:txBody>
      </p:sp>
      <p:sp>
        <p:nvSpPr>
          <p:cNvPr id="6" name="Date Placeholder 6">
            <a:extLst>
              <a:ext uri="{FF2B5EF4-FFF2-40B4-BE49-F238E27FC236}">
                <a16:creationId xmlns:a16="http://schemas.microsoft.com/office/drawing/2014/main" id="{C09F0EB9-D7C3-3280-30C1-B4E9667865D2}"/>
              </a:ext>
            </a:extLst>
          </p:cNvPr>
          <p:cNvSpPr>
            <a:spLocks noGrp="1"/>
          </p:cNvSpPr>
          <p:nvPr>
            <p:ph type="dt" sz="half" idx="2"/>
          </p:nvPr>
        </p:nvSpPr>
        <p:spPr>
          <a:xfrm>
            <a:off x="9277563" y="6252392"/>
            <a:ext cx="1417353" cy="182868"/>
          </a:xfrm>
          <a:prstGeom prst="rect">
            <a:avLst/>
          </a:prstGeom>
        </p:spPr>
        <p:txBody>
          <a:bodyPr/>
          <a:lstStyle>
            <a:lvl1pPr>
              <a:defRPr sz="1200" spc="-50" baseline="0">
                <a:solidFill>
                  <a:srgbClr val="263B5C"/>
                </a:solidFill>
              </a:defRPr>
            </a:lvl1pPr>
          </a:lstStyle>
          <a:p>
            <a:pPr algn="r"/>
            <a:r>
              <a:rPr lang="LID4096"/>
              <a:t>23 February 2024</a:t>
            </a:r>
            <a:endParaRPr lang="en-US" dirty="0"/>
          </a:p>
        </p:txBody>
      </p:sp>
      <p:sp>
        <p:nvSpPr>
          <p:cNvPr id="7" name="Footer Placeholder 7">
            <a:extLst>
              <a:ext uri="{FF2B5EF4-FFF2-40B4-BE49-F238E27FC236}">
                <a16:creationId xmlns:a16="http://schemas.microsoft.com/office/drawing/2014/main" id="{1F280AE1-5395-1A15-2A97-ECCF3465B5A3}"/>
              </a:ext>
            </a:extLst>
          </p:cNvPr>
          <p:cNvSpPr>
            <a:spLocks noGrp="1"/>
          </p:cNvSpPr>
          <p:nvPr>
            <p:ph type="ftr" sz="quarter" idx="3"/>
          </p:nvPr>
        </p:nvSpPr>
        <p:spPr>
          <a:xfrm>
            <a:off x="3476132" y="6252392"/>
            <a:ext cx="5732584" cy="182868"/>
          </a:xfrm>
          <a:prstGeom prst="rect">
            <a:avLst/>
          </a:prstGeom>
        </p:spPr>
        <p:txBody>
          <a:bodyPr/>
          <a:lstStyle>
            <a:lvl1pPr algn="r">
              <a:defRPr sz="1200" spc="-50" baseline="0">
                <a:solidFill>
                  <a:srgbClr val="263B5C"/>
                </a:solidFill>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en-US"/>
              <a:t>Presentation Title</a:t>
            </a:r>
            <a:endParaRPr lang="en-US" dirty="0"/>
          </a:p>
        </p:txBody>
      </p:sp>
    </p:spTree>
    <p:custDataLst>
      <p:tags r:id="rId15"/>
    </p:custDataLst>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93" r:id="rId1"/>
    <p:sldLayoutId id="2147483695" r:id="rId2"/>
    <p:sldLayoutId id="2147483686" r:id="rId3"/>
    <p:sldLayoutId id="2147483674" r:id="rId4"/>
    <p:sldLayoutId id="2147483673" r:id="rId5"/>
    <p:sldLayoutId id="2147483688" r:id="rId6"/>
    <p:sldLayoutId id="2147483690" r:id="rId7"/>
    <p:sldLayoutId id="2147483689" r:id="rId8"/>
    <p:sldLayoutId id="2147483687" r:id="rId9"/>
    <p:sldLayoutId id="2147483677" r:id="rId10"/>
    <p:sldLayoutId id="2147483679" r:id="rId11"/>
    <p:sldLayoutId id="2147483680" r:id="rId12"/>
    <p:sldLayoutId id="2147483694" r:id="rId13"/>
  </p:sldLayoutIdLst>
  <p:hf hdr="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7008" userDrawn="1">
          <p15:clr>
            <a:srgbClr val="F26B43"/>
          </p15:clr>
        </p15:guide>
        <p15:guide id="8" pos="3720">
          <p15:clr>
            <a:srgbClr val="547EBF"/>
          </p15:clr>
        </p15:guide>
        <p15:guide id="9" pos="2112">
          <p15:clr>
            <a:srgbClr val="547EBF"/>
          </p15:clr>
        </p15:guide>
        <p15:guide id="10" pos="1824" userDrawn="1">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orient="horz" pos="624" userDrawn="1">
          <p15:clr>
            <a:srgbClr val="F26B43"/>
          </p15:clr>
        </p15:guide>
        <p15:guide id="18" orient="horz" pos="3672" userDrawn="1">
          <p15:clr>
            <a:srgbClr val="F26B43"/>
          </p15:clr>
        </p15:guide>
        <p15:guide id="19" pos="3984" userDrawn="1">
          <p15:clr>
            <a:srgbClr val="547EBF"/>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262C9C-1BF4-B9AF-8D78-FA648EF40B26}"/>
              </a:ext>
            </a:extLst>
          </p:cNvPr>
          <p:cNvSpPr>
            <a:spLocks noGrp="1"/>
          </p:cNvSpPr>
          <p:nvPr>
            <p:ph sz="quarter" idx="11"/>
          </p:nvPr>
        </p:nvSpPr>
        <p:spPr/>
        <p:txBody>
          <a:bodyPr/>
          <a:lstStyle/>
          <a:p>
            <a:r>
              <a:rPr lang="en-AT" dirty="0"/>
              <a:t>How the next Conference can be even better than the last</a:t>
            </a:r>
          </a:p>
          <a:p>
            <a:r>
              <a:rPr lang="en-AT" dirty="0"/>
              <a:t>Sarah Case Lackner, Ph.D.</a:t>
            </a:r>
          </a:p>
        </p:txBody>
      </p:sp>
      <p:sp>
        <p:nvSpPr>
          <p:cNvPr id="3" name="Title 2">
            <a:extLst>
              <a:ext uri="{FF2B5EF4-FFF2-40B4-BE49-F238E27FC236}">
                <a16:creationId xmlns:a16="http://schemas.microsoft.com/office/drawing/2014/main" id="{CA541BC5-C844-CE1F-D75F-8F222083C55B}"/>
              </a:ext>
            </a:extLst>
          </p:cNvPr>
          <p:cNvSpPr>
            <a:spLocks noGrp="1"/>
          </p:cNvSpPr>
          <p:nvPr>
            <p:ph type="title"/>
          </p:nvPr>
        </p:nvSpPr>
        <p:spPr/>
        <p:txBody>
          <a:bodyPr/>
          <a:lstStyle/>
          <a:p>
            <a:r>
              <a:rPr lang="en-AT" dirty="0"/>
              <a:t>Next Steps for the Amendment to t</a:t>
            </a:r>
            <a:r>
              <a:rPr lang="en-GB" dirty="0"/>
              <a:t>he</a:t>
            </a:r>
            <a:r>
              <a:rPr lang="en-AT" dirty="0"/>
              <a:t> CPPNM</a:t>
            </a:r>
          </a:p>
        </p:txBody>
      </p:sp>
      <p:sp>
        <p:nvSpPr>
          <p:cNvPr id="4" name="Text Placeholder 3">
            <a:extLst>
              <a:ext uri="{FF2B5EF4-FFF2-40B4-BE49-F238E27FC236}">
                <a16:creationId xmlns:a16="http://schemas.microsoft.com/office/drawing/2014/main" id="{66832D55-5CD0-7E20-FE25-31E6E089F190}"/>
              </a:ext>
            </a:extLst>
          </p:cNvPr>
          <p:cNvSpPr>
            <a:spLocks noGrp="1"/>
          </p:cNvSpPr>
          <p:nvPr>
            <p:ph type="body" sz="quarter" idx="14"/>
          </p:nvPr>
        </p:nvSpPr>
        <p:spPr/>
        <p:txBody>
          <a:bodyPr/>
          <a:lstStyle/>
          <a:p>
            <a:r>
              <a:rPr lang="en-AT" dirty="0"/>
              <a:t>ICONS 2024, Vienna Austria</a:t>
            </a:r>
          </a:p>
        </p:txBody>
      </p:sp>
      <p:sp>
        <p:nvSpPr>
          <p:cNvPr id="5" name="Text Placeholder 4">
            <a:extLst>
              <a:ext uri="{FF2B5EF4-FFF2-40B4-BE49-F238E27FC236}">
                <a16:creationId xmlns:a16="http://schemas.microsoft.com/office/drawing/2014/main" id="{FCAC9E12-B43B-B8F7-B830-0AD4ED060AF7}"/>
              </a:ext>
            </a:extLst>
          </p:cNvPr>
          <p:cNvSpPr>
            <a:spLocks noGrp="1"/>
          </p:cNvSpPr>
          <p:nvPr>
            <p:ph type="body" sz="quarter" idx="15"/>
          </p:nvPr>
        </p:nvSpPr>
        <p:spPr/>
        <p:txBody>
          <a:bodyPr/>
          <a:lstStyle/>
          <a:p>
            <a:r>
              <a:rPr lang="en-AT" dirty="0"/>
              <a:t>21-25 May 2024</a:t>
            </a:r>
          </a:p>
        </p:txBody>
      </p:sp>
    </p:spTree>
    <p:custDataLst>
      <p:tags r:id="rId1"/>
    </p:custDataLst>
    <p:extLst>
      <p:ext uri="{BB962C8B-B14F-4D97-AF65-F5344CB8AC3E}">
        <p14:creationId xmlns:p14="http://schemas.microsoft.com/office/powerpoint/2010/main" val="1768286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BABA8E8-17D5-5F13-0762-9E3357B78608}"/>
              </a:ext>
            </a:extLst>
          </p:cNvPr>
          <p:cNvSpPr>
            <a:spLocks noGrp="1"/>
          </p:cNvSpPr>
          <p:nvPr>
            <p:ph type="body" sz="quarter" idx="10"/>
          </p:nvPr>
        </p:nvSpPr>
        <p:spPr/>
        <p:txBody>
          <a:bodyPr/>
          <a:lstStyle/>
          <a:p>
            <a:r>
              <a:rPr lang="en-AT" dirty="0"/>
              <a:t>Introduction: the last and next Conference</a:t>
            </a:r>
          </a:p>
          <a:p>
            <a:r>
              <a:rPr lang="en-AT" dirty="0"/>
              <a:t>Increasing discussion on implementation</a:t>
            </a:r>
          </a:p>
          <a:p>
            <a:r>
              <a:rPr lang="en-GB" dirty="0"/>
              <a:t>U</a:t>
            </a:r>
            <a:r>
              <a:rPr lang="en-AT" dirty="0"/>
              <a:t>sing this discussion to strengthen outcomes</a:t>
            </a:r>
          </a:p>
          <a:p>
            <a:r>
              <a:rPr lang="en-AT" dirty="0"/>
              <a:t>Strengthening the impact of the Conference into the future</a:t>
            </a:r>
          </a:p>
          <a:p>
            <a:r>
              <a:rPr lang="en-AT" dirty="0"/>
              <a:t>Recommendations</a:t>
            </a:r>
          </a:p>
          <a:p>
            <a:endParaRPr lang="en-AT" dirty="0"/>
          </a:p>
        </p:txBody>
      </p:sp>
      <p:sp>
        <p:nvSpPr>
          <p:cNvPr id="3" name="Title 2">
            <a:extLst>
              <a:ext uri="{FF2B5EF4-FFF2-40B4-BE49-F238E27FC236}">
                <a16:creationId xmlns:a16="http://schemas.microsoft.com/office/drawing/2014/main" id="{DD7D8AEC-631A-3960-8137-1745307CD58B}"/>
              </a:ext>
            </a:extLst>
          </p:cNvPr>
          <p:cNvSpPr>
            <a:spLocks noGrp="1"/>
          </p:cNvSpPr>
          <p:nvPr>
            <p:ph type="title"/>
          </p:nvPr>
        </p:nvSpPr>
        <p:spPr/>
        <p:txBody>
          <a:bodyPr/>
          <a:lstStyle/>
          <a:p>
            <a:r>
              <a:rPr lang="en-AT" dirty="0"/>
              <a:t>Contents</a:t>
            </a:r>
          </a:p>
        </p:txBody>
      </p:sp>
      <p:sp>
        <p:nvSpPr>
          <p:cNvPr id="4" name="Date Placeholder 3">
            <a:extLst>
              <a:ext uri="{FF2B5EF4-FFF2-40B4-BE49-F238E27FC236}">
                <a16:creationId xmlns:a16="http://schemas.microsoft.com/office/drawing/2014/main" id="{F4513B59-0DD7-13C3-B999-E44DD6A15080}"/>
              </a:ext>
            </a:extLst>
          </p:cNvPr>
          <p:cNvSpPr>
            <a:spLocks noGrp="1"/>
          </p:cNvSpPr>
          <p:nvPr>
            <p:ph type="dt" sz="half" idx="11"/>
          </p:nvPr>
        </p:nvSpPr>
        <p:spPr/>
        <p:txBody>
          <a:bodyPr/>
          <a:lstStyle/>
          <a:p>
            <a:pPr algn="r"/>
            <a:r>
              <a:rPr lang="en-GB" dirty="0"/>
              <a:t>22 May</a:t>
            </a:r>
            <a:r>
              <a:rPr lang="LID4096" dirty="0"/>
              <a:t> 2024</a:t>
            </a:r>
            <a:endParaRPr lang="en-US" dirty="0"/>
          </a:p>
        </p:txBody>
      </p:sp>
      <p:sp>
        <p:nvSpPr>
          <p:cNvPr id="5" name="Footer Placeholder 4">
            <a:extLst>
              <a:ext uri="{FF2B5EF4-FFF2-40B4-BE49-F238E27FC236}">
                <a16:creationId xmlns:a16="http://schemas.microsoft.com/office/drawing/2014/main" id="{2AD33FA1-4DD8-6DC8-ED9E-9BCF376571AC}"/>
              </a:ext>
            </a:extLst>
          </p:cNvPr>
          <p:cNvSpPr>
            <a:spLocks noGrp="1"/>
          </p:cNvSpPr>
          <p:nvPr>
            <p:ph type="ftr" sz="quarter" idx="12"/>
          </p:nvPr>
        </p:nvSpPr>
        <p:spPr/>
        <p:txBody>
          <a:bodyPr/>
          <a:lstStyle/>
          <a:p>
            <a:r>
              <a:rPr lang="en-AT" dirty="0"/>
              <a:t>Next Steps for the Amendment to t</a:t>
            </a:r>
            <a:r>
              <a:rPr lang="en-GB" dirty="0"/>
              <a:t>he</a:t>
            </a:r>
            <a:r>
              <a:rPr lang="en-AT" dirty="0"/>
              <a:t> CPPNM</a:t>
            </a:r>
            <a:endParaRPr lang="en-US" dirty="0"/>
          </a:p>
        </p:txBody>
      </p:sp>
      <p:sp>
        <p:nvSpPr>
          <p:cNvPr id="6" name="Slide Number Placeholder 5">
            <a:extLst>
              <a:ext uri="{FF2B5EF4-FFF2-40B4-BE49-F238E27FC236}">
                <a16:creationId xmlns:a16="http://schemas.microsoft.com/office/drawing/2014/main" id="{A299518E-15FB-BC98-0184-3685C0DBD3A0}"/>
              </a:ext>
            </a:extLst>
          </p:cNvPr>
          <p:cNvSpPr>
            <a:spLocks noGrp="1"/>
          </p:cNvSpPr>
          <p:nvPr>
            <p:ph type="sldNum" sz="quarter" idx="13"/>
          </p:nvPr>
        </p:nvSpPr>
        <p:spPr/>
        <p:txBody>
          <a:bodyPr/>
          <a:lstStyle/>
          <a:p>
            <a:fld id="{7782931A-7D25-4B4B-9464-57AE418934A3}" type="slidenum">
              <a:rPr lang="en-US" smtClean="0"/>
              <a:pPr/>
              <a:t>2</a:t>
            </a:fld>
            <a:endParaRPr lang="en-US" dirty="0"/>
          </a:p>
        </p:txBody>
      </p:sp>
    </p:spTree>
    <p:custDataLst>
      <p:tags r:id="rId1"/>
    </p:custDataLst>
    <p:extLst>
      <p:ext uri="{BB962C8B-B14F-4D97-AF65-F5344CB8AC3E}">
        <p14:creationId xmlns:p14="http://schemas.microsoft.com/office/powerpoint/2010/main" val="2710982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CE4B16-F860-A911-7D2F-4F4B37649FCA}"/>
              </a:ext>
            </a:extLst>
          </p:cNvPr>
          <p:cNvSpPr>
            <a:spLocks noGrp="1"/>
          </p:cNvSpPr>
          <p:nvPr>
            <p:ph type="body" sz="quarter" idx="10"/>
          </p:nvPr>
        </p:nvSpPr>
        <p:spPr/>
        <p:txBody>
          <a:bodyPr/>
          <a:lstStyle/>
          <a:p>
            <a:pPr marL="457200" indent="-457200">
              <a:buFont typeface="Arial" panose="020B0604020202020204" pitchFamily="34" charset="0"/>
              <a:buChar char="•"/>
            </a:pPr>
            <a:r>
              <a:rPr lang="en-AT" sz="2000" dirty="0"/>
              <a:t>Amendment to t</a:t>
            </a:r>
            <a:r>
              <a:rPr lang="en-GB" sz="2000" dirty="0"/>
              <a:t>he</a:t>
            </a:r>
            <a:r>
              <a:rPr lang="en-AT" sz="2000" dirty="0"/>
              <a:t> CPPNM (A/CPPNM) adopted in July 2005, entry into force May 2016</a:t>
            </a:r>
          </a:p>
          <a:p>
            <a:pPr marL="914400" lvl="1" indent="-457200">
              <a:buFont typeface="Arial" panose="020B0604020202020204" pitchFamily="34" charset="0"/>
              <a:buChar char="•"/>
            </a:pPr>
            <a:r>
              <a:rPr lang="en-AT" sz="1600" dirty="0"/>
              <a:t>Article 16.1: 5 years after entry into force - Conference to review adequacy of Convention</a:t>
            </a:r>
          </a:p>
          <a:p>
            <a:pPr marL="914400" lvl="1" indent="-457200">
              <a:buFont typeface="Arial" panose="020B0604020202020204" pitchFamily="34" charset="0"/>
              <a:buChar char="•"/>
            </a:pPr>
            <a:r>
              <a:rPr lang="en-AT" sz="1600" dirty="0"/>
              <a:t>Article 16.2: Additional conferences can be called at request of majority of Parties, at intervals of not less than five years</a:t>
            </a:r>
          </a:p>
          <a:p>
            <a:pPr marL="457200" indent="-457200">
              <a:buFont typeface="Arial" panose="020B0604020202020204" pitchFamily="34" charset="0"/>
              <a:buChar char="•"/>
            </a:pPr>
            <a:r>
              <a:rPr lang="en-GB" sz="2000" dirty="0"/>
              <a:t>2022 Conference of the Parties to the A/CPPNM: 28 March – 1 April 2022 concluded with announcement by the IAEA Secretariat:  </a:t>
            </a:r>
            <a:r>
              <a:rPr lang="en-GB" sz="2000" b="1" dirty="0"/>
              <a:t>Majority of Parties requested a second Conference </a:t>
            </a:r>
          </a:p>
          <a:p>
            <a:pPr marL="457200" indent="-457200">
              <a:spcAft>
                <a:spcPts val="1200"/>
              </a:spcAft>
              <a:buFont typeface="Arial" panose="020B0604020202020204" pitchFamily="34" charset="0"/>
              <a:buChar char="•"/>
            </a:pPr>
            <a:r>
              <a:rPr lang="en-GB" sz="2000" dirty="0"/>
              <a:t>Likely to take place in 2027 or 2028 – next 3-4 years are an opportunity to reflect</a:t>
            </a:r>
          </a:p>
          <a:p>
            <a:pPr algn="ctr"/>
            <a:r>
              <a:rPr lang="de-DE" sz="2000" b="1" i="1" dirty="0" err="1"/>
              <a:t>How</a:t>
            </a:r>
            <a:r>
              <a:rPr lang="de-DE" sz="2000" b="1" i="1" dirty="0"/>
              <a:t> </a:t>
            </a:r>
            <a:r>
              <a:rPr lang="de-DE" sz="2000" b="1" i="1" dirty="0" err="1"/>
              <a:t>to</a:t>
            </a:r>
            <a:r>
              <a:rPr lang="de-DE" sz="2000" b="1" i="1" dirty="0"/>
              <a:t> </a:t>
            </a:r>
            <a:r>
              <a:rPr lang="de-DE" sz="2000" b="1" i="1" dirty="0" err="1"/>
              <a:t>go</a:t>
            </a:r>
            <a:r>
              <a:rPr lang="de-DE" sz="2000" b="1" i="1" dirty="0"/>
              <a:t> </a:t>
            </a:r>
            <a:r>
              <a:rPr lang="de-DE" sz="2000" b="1" i="1" dirty="0" err="1"/>
              <a:t>about</a:t>
            </a:r>
            <a:r>
              <a:rPr lang="de-DE" sz="2000" b="1" i="1" dirty="0"/>
              <a:t> </a:t>
            </a:r>
            <a:r>
              <a:rPr lang="de-DE" sz="2000" b="1" i="1" dirty="0" err="1"/>
              <a:t>making</a:t>
            </a:r>
            <a:r>
              <a:rPr lang="de-DE" sz="2000" b="1" i="1" dirty="0"/>
              <a:t> </a:t>
            </a:r>
            <a:r>
              <a:rPr lang="de-DE" sz="2000" b="1" i="1" dirty="0" err="1"/>
              <a:t>the</a:t>
            </a:r>
            <a:r>
              <a:rPr lang="de-DE" sz="2000" b="1" i="1" dirty="0"/>
              <a:t> </a:t>
            </a:r>
            <a:r>
              <a:rPr lang="de-DE" sz="2000" b="1" i="1" dirty="0" err="1"/>
              <a:t>second</a:t>
            </a:r>
            <a:r>
              <a:rPr lang="de-DE" sz="2000" b="1" i="1" dirty="0"/>
              <a:t> Conference </a:t>
            </a:r>
            <a:r>
              <a:rPr lang="de-DE" sz="2000" b="1" i="1" dirty="0" err="1"/>
              <a:t>even</a:t>
            </a:r>
            <a:r>
              <a:rPr lang="de-DE" sz="2000" b="1" i="1" dirty="0"/>
              <a:t> </a:t>
            </a:r>
            <a:r>
              <a:rPr lang="de-DE" sz="2000" b="1" i="1" dirty="0" err="1"/>
              <a:t>more</a:t>
            </a:r>
            <a:r>
              <a:rPr lang="de-DE" sz="2000" b="1" i="1" dirty="0"/>
              <a:t> </a:t>
            </a:r>
            <a:r>
              <a:rPr lang="de-DE" sz="2000" b="1" i="1" dirty="0" err="1"/>
              <a:t>successful</a:t>
            </a:r>
            <a:r>
              <a:rPr lang="de-DE" sz="2000" b="1" i="1" dirty="0"/>
              <a:t> </a:t>
            </a:r>
            <a:r>
              <a:rPr lang="de-DE" sz="2000" b="1" i="1" dirty="0" err="1"/>
              <a:t>than</a:t>
            </a:r>
            <a:r>
              <a:rPr lang="de-DE" sz="2000" b="1" i="1" dirty="0"/>
              <a:t> </a:t>
            </a:r>
            <a:r>
              <a:rPr lang="de-DE" sz="2000" b="1" i="1" dirty="0" err="1"/>
              <a:t>the</a:t>
            </a:r>
            <a:r>
              <a:rPr lang="de-DE" sz="2000" b="1" i="1" dirty="0"/>
              <a:t> </a:t>
            </a:r>
            <a:r>
              <a:rPr lang="de-DE" sz="2000" b="1" i="1" dirty="0" err="1"/>
              <a:t>first</a:t>
            </a:r>
            <a:r>
              <a:rPr lang="de-DE" sz="2000" b="1" i="1" dirty="0"/>
              <a:t>? </a:t>
            </a:r>
            <a:endParaRPr lang="en-AT" sz="2000" b="1" i="1" dirty="0"/>
          </a:p>
          <a:p>
            <a:pPr marL="457200" indent="-457200">
              <a:buFont typeface="Arial" panose="020B0604020202020204" pitchFamily="34" charset="0"/>
              <a:buChar char="•"/>
            </a:pPr>
            <a:endParaRPr lang="en-AT" dirty="0"/>
          </a:p>
        </p:txBody>
      </p:sp>
      <p:sp>
        <p:nvSpPr>
          <p:cNvPr id="3" name="Title 2">
            <a:extLst>
              <a:ext uri="{FF2B5EF4-FFF2-40B4-BE49-F238E27FC236}">
                <a16:creationId xmlns:a16="http://schemas.microsoft.com/office/drawing/2014/main" id="{08D697A4-C165-C283-F517-4752FA7E63D5}"/>
              </a:ext>
            </a:extLst>
          </p:cNvPr>
          <p:cNvSpPr>
            <a:spLocks noGrp="1"/>
          </p:cNvSpPr>
          <p:nvPr>
            <p:ph type="title"/>
          </p:nvPr>
        </p:nvSpPr>
        <p:spPr/>
        <p:txBody>
          <a:bodyPr/>
          <a:lstStyle/>
          <a:p>
            <a:r>
              <a:rPr lang="en-AT" dirty="0"/>
              <a:t>Introduction: the last and next Conference</a:t>
            </a:r>
          </a:p>
        </p:txBody>
      </p:sp>
      <p:sp>
        <p:nvSpPr>
          <p:cNvPr id="4" name="Date Placeholder 3">
            <a:extLst>
              <a:ext uri="{FF2B5EF4-FFF2-40B4-BE49-F238E27FC236}">
                <a16:creationId xmlns:a16="http://schemas.microsoft.com/office/drawing/2014/main" id="{B842AD19-198D-9B1D-009D-93FECD579E36}"/>
              </a:ext>
            </a:extLst>
          </p:cNvPr>
          <p:cNvSpPr>
            <a:spLocks noGrp="1"/>
          </p:cNvSpPr>
          <p:nvPr>
            <p:ph type="dt" sz="half" idx="11"/>
          </p:nvPr>
        </p:nvSpPr>
        <p:spPr/>
        <p:txBody>
          <a:bodyPr/>
          <a:lstStyle/>
          <a:p>
            <a:pPr algn="r"/>
            <a:r>
              <a:rPr lang="en-GB" dirty="0"/>
              <a:t>22 May 2024</a:t>
            </a:r>
            <a:endParaRPr lang="en-US" dirty="0"/>
          </a:p>
        </p:txBody>
      </p:sp>
      <p:sp>
        <p:nvSpPr>
          <p:cNvPr id="5" name="Footer Placeholder 4">
            <a:extLst>
              <a:ext uri="{FF2B5EF4-FFF2-40B4-BE49-F238E27FC236}">
                <a16:creationId xmlns:a16="http://schemas.microsoft.com/office/drawing/2014/main" id="{02AB4032-BBE0-6D81-DFB1-7000883BA5FE}"/>
              </a:ext>
            </a:extLst>
          </p:cNvPr>
          <p:cNvSpPr>
            <a:spLocks noGrp="1"/>
          </p:cNvSpPr>
          <p:nvPr>
            <p:ph type="ftr" sz="quarter" idx="12"/>
          </p:nvPr>
        </p:nvSpPr>
        <p:spPr/>
        <p:txBody>
          <a:bodyPr/>
          <a:lstStyle/>
          <a:p>
            <a:r>
              <a:rPr lang="en-AT" dirty="0"/>
              <a:t>Next Steps for the Amendment to t</a:t>
            </a:r>
            <a:r>
              <a:rPr lang="en-GB" dirty="0"/>
              <a:t>he</a:t>
            </a:r>
            <a:r>
              <a:rPr lang="en-AT" dirty="0"/>
              <a:t> CPPNM</a:t>
            </a:r>
            <a:endParaRPr lang="en-US" dirty="0"/>
          </a:p>
        </p:txBody>
      </p:sp>
      <p:sp>
        <p:nvSpPr>
          <p:cNvPr id="6" name="Slide Number Placeholder 5">
            <a:extLst>
              <a:ext uri="{FF2B5EF4-FFF2-40B4-BE49-F238E27FC236}">
                <a16:creationId xmlns:a16="http://schemas.microsoft.com/office/drawing/2014/main" id="{A427B089-B011-2AAC-8D12-4AA40F63D688}"/>
              </a:ext>
            </a:extLst>
          </p:cNvPr>
          <p:cNvSpPr>
            <a:spLocks noGrp="1"/>
          </p:cNvSpPr>
          <p:nvPr>
            <p:ph type="sldNum" sz="quarter" idx="13"/>
          </p:nvPr>
        </p:nvSpPr>
        <p:spPr/>
        <p:txBody>
          <a:bodyPr/>
          <a:lstStyle/>
          <a:p>
            <a:fld id="{7782931A-7D25-4B4B-9464-57AE418934A3}" type="slidenum">
              <a:rPr lang="en-US" smtClean="0"/>
              <a:pPr/>
              <a:t>3</a:t>
            </a:fld>
            <a:endParaRPr lang="en-US" dirty="0"/>
          </a:p>
        </p:txBody>
      </p:sp>
    </p:spTree>
    <p:custDataLst>
      <p:tags r:id="rId1"/>
    </p:custDataLst>
    <p:extLst>
      <p:ext uri="{BB962C8B-B14F-4D97-AF65-F5344CB8AC3E}">
        <p14:creationId xmlns:p14="http://schemas.microsoft.com/office/powerpoint/2010/main" val="54211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FB788CA-F7DF-6516-FF43-BD605EF27078}"/>
              </a:ext>
            </a:extLst>
          </p:cNvPr>
          <p:cNvSpPr>
            <a:spLocks noGrp="1"/>
          </p:cNvSpPr>
          <p:nvPr>
            <p:ph type="body" sz="quarter" idx="10"/>
          </p:nvPr>
        </p:nvSpPr>
        <p:spPr>
          <a:xfrm>
            <a:off x="953453" y="2309697"/>
            <a:ext cx="10269049" cy="3194285"/>
          </a:xfrm>
        </p:spPr>
        <p:txBody>
          <a:bodyPr/>
          <a:lstStyle/>
          <a:p>
            <a:pPr marL="285750" indent="-285750">
              <a:buFont typeface="Arial" panose="020B0604020202020204" pitchFamily="34" charset="0"/>
              <a:buChar char="•"/>
            </a:pPr>
            <a:r>
              <a:rPr lang="en-GB" sz="2000" dirty="0">
                <a:latin typeface="+mj-lt"/>
              </a:rPr>
              <a:t>Objective of the Conference of the Parties to the A/CPPNM: to review the adequacy of the CPPNM as Amended, NOT its implementation by Parties</a:t>
            </a:r>
          </a:p>
          <a:p>
            <a:pPr marL="285750" indent="-285750">
              <a:buFont typeface="Arial" panose="020B0604020202020204" pitchFamily="34" charset="0"/>
              <a:buChar char="•"/>
            </a:pPr>
            <a:r>
              <a:rPr lang="en-GB" sz="2000" dirty="0">
                <a:latin typeface="+mj-lt"/>
              </a:rPr>
              <a:t>Substantive discussion among Parties on implementation </a:t>
            </a:r>
            <a:r>
              <a:rPr lang="de-DE" sz="2000" dirty="0">
                <a:latin typeface="+mj-lt"/>
              </a:rPr>
              <a:t>still </a:t>
            </a:r>
            <a:r>
              <a:rPr lang="de-DE" sz="2000" dirty="0" err="1">
                <a:latin typeface="+mj-lt"/>
              </a:rPr>
              <a:t>needed</a:t>
            </a:r>
            <a:endParaRPr lang="de-DE" sz="2000" dirty="0">
              <a:latin typeface="+mj-lt"/>
            </a:endParaRPr>
          </a:p>
          <a:p>
            <a:pPr marL="742950" lvl="2" indent="-285750">
              <a:lnSpc>
                <a:spcPct val="100000"/>
              </a:lnSpc>
              <a:spcBef>
                <a:spcPts val="1000"/>
              </a:spcBef>
              <a:buFont typeface="Arial" panose="020B0604020202020204" pitchFamily="34" charset="0"/>
              <a:buChar char="•"/>
            </a:pPr>
            <a:r>
              <a:rPr lang="en-GB" sz="1600" spc="-50" dirty="0">
                <a:solidFill>
                  <a:srgbClr val="263B5C"/>
                </a:solidFill>
                <a:latin typeface="+mj-lt"/>
              </a:rPr>
              <a:t>Allows Parties to gain a global view of the implementation of the Convention </a:t>
            </a:r>
          </a:p>
          <a:p>
            <a:pPr marL="742950" lvl="2" indent="-285750">
              <a:lnSpc>
                <a:spcPct val="100000"/>
              </a:lnSpc>
              <a:spcBef>
                <a:spcPts val="1000"/>
              </a:spcBef>
              <a:buFont typeface="Arial" panose="020B0604020202020204" pitchFamily="34" charset="0"/>
              <a:buChar char="•"/>
            </a:pPr>
            <a:r>
              <a:rPr lang="en-GB" sz="1600" spc="-50" dirty="0">
                <a:solidFill>
                  <a:srgbClr val="263B5C"/>
                </a:solidFill>
                <a:latin typeface="+mj-lt"/>
              </a:rPr>
              <a:t>Provides context for a judgment on its adequacy</a:t>
            </a:r>
          </a:p>
          <a:p>
            <a:pPr marL="285750" indent="-285750">
              <a:buFont typeface="Arial" panose="020B0604020202020204" pitchFamily="34" charset="0"/>
              <a:buChar char="•"/>
            </a:pPr>
            <a:r>
              <a:rPr lang="en-AT" sz="2000" dirty="0">
                <a:latin typeface="+mj-lt"/>
              </a:rPr>
              <a:t>Due to need to settle organizational issues, litt</a:t>
            </a:r>
            <a:r>
              <a:rPr lang="en-GB" sz="2000" dirty="0">
                <a:latin typeface="+mj-lt"/>
              </a:rPr>
              <a:t>le</a:t>
            </a:r>
            <a:r>
              <a:rPr lang="en-AT" sz="2000" dirty="0">
                <a:latin typeface="+mj-lt"/>
              </a:rPr>
              <a:t> bandwidth at 2022 Conference for implementation discussions</a:t>
            </a:r>
          </a:p>
          <a:p>
            <a:pPr marL="285750" indent="-285750">
              <a:buFont typeface="Arial" panose="020B0604020202020204" pitchFamily="34" charset="0"/>
              <a:buChar char="•"/>
            </a:pPr>
            <a:r>
              <a:rPr lang="en-AT" sz="2000" dirty="0">
                <a:latin typeface="+mj-lt"/>
              </a:rPr>
              <a:t>This need not be the case at the next Conference</a:t>
            </a:r>
            <a:r>
              <a:rPr lang="en-AT" sz="2200" dirty="0">
                <a:latin typeface="Times New Roman" panose="02020603050405020304" pitchFamily="18" charset="0"/>
              </a:rPr>
              <a:t> </a:t>
            </a:r>
            <a:endParaRPr lang="en-GB" sz="2200" dirty="0">
              <a:latin typeface="Times New Roman" panose="02020603050405020304" pitchFamily="18" charset="0"/>
            </a:endParaRPr>
          </a:p>
        </p:txBody>
      </p:sp>
      <p:sp>
        <p:nvSpPr>
          <p:cNvPr id="3" name="Title 2">
            <a:extLst>
              <a:ext uri="{FF2B5EF4-FFF2-40B4-BE49-F238E27FC236}">
                <a16:creationId xmlns:a16="http://schemas.microsoft.com/office/drawing/2014/main" id="{F16D738A-481D-4538-97C1-018CB05541B0}"/>
              </a:ext>
            </a:extLst>
          </p:cNvPr>
          <p:cNvSpPr>
            <a:spLocks noGrp="1"/>
          </p:cNvSpPr>
          <p:nvPr>
            <p:ph type="title"/>
          </p:nvPr>
        </p:nvSpPr>
        <p:spPr/>
        <p:txBody>
          <a:bodyPr/>
          <a:lstStyle/>
          <a:p>
            <a:r>
              <a:rPr lang="en-AT" dirty="0"/>
              <a:t>Increasing discussion on implementation (1/2)</a:t>
            </a:r>
          </a:p>
        </p:txBody>
      </p:sp>
      <p:sp>
        <p:nvSpPr>
          <p:cNvPr id="4" name="Date Placeholder 3">
            <a:extLst>
              <a:ext uri="{FF2B5EF4-FFF2-40B4-BE49-F238E27FC236}">
                <a16:creationId xmlns:a16="http://schemas.microsoft.com/office/drawing/2014/main" id="{97E4321A-39ED-720C-9319-8B1541A972D3}"/>
              </a:ext>
            </a:extLst>
          </p:cNvPr>
          <p:cNvSpPr>
            <a:spLocks noGrp="1"/>
          </p:cNvSpPr>
          <p:nvPr>
            <p:ph type="dt" sz="half" idx="11"/>
          </p:nvPr>
        </p:nvSpPr>
        <p:spPr/>
        <p:txBody>
          <a:bodyPr/>
          <a:lstStyle/>
          <a:p>
            <a:pPr algn="r"/>
            <a:r>
              <a:rPr lang="en-GB" dirty="0"/>
              <a:t>22 May 2024</a:t>
            </a:r>
            <a:endParaRPr lang="en-US" dirty="0"/>
          </a:p>
        </p:txBody>
      </p:sp>
      <p:sp>
        <p:nvSpPr>
          <p:cNvPr id="5" name="Footer Placeholder 4">
            <a:extLst>
              <a:ext uri="{FF2B5EF4-FFF2-40B4-BE49-F238E27FC236}">
                <a16:creationId xmlns:a16="http://schemas.microsoft.com/office/drawing/2014/main" id="{CDF7030B-381C-7E04-B8D9-18353B1846D4}"/>
              </a:ext>
            </a:extLst>
          </p:cNvPr>
          <p:cNvSpPr>
            <a:spLocks noGrp="1"/>
          </p:cNvSpPr>
          <p:nvPr>
            <p:ph type="ftr" sz="quarter" idx="12"/>
          </p:nvPr>
        </p:nvSpPr>
        <p:spPr/>
        <p:txBody>
          <a:bodyPr/>
          <a:lstStyle/>
          <a:p>
            <a:r>
              <a:rPr lang="en-AT" dirty="0"/>
              <a:t>Next Steps for the Amendment to t</a:t>
            </a:r>
            <a:r>
              <a:rPr lang="en-GB" dirty="0"/>
              <a:t>he</a:t>
            </a:r>
            <a:r>
              <a:rPr lang="en-AT" dirty="0"/>
              <a:t> CPPNM</a:t>
            </a:r>
            <a:endParaRPr lang="en-US" dirty="0"/>
          </a:p>
        </p:txBody>
      </p:sp>
      <p:sp>
        <p:nvSpPr>
          <p:cNvPr id="6" name="Slide Number Placeholder 5">
            <a:extLst>
              <a:ext uri="{FF2B5EF4-FFF2-40B4-BE49-F238E27FC236}">
                <a16:creationId xmlns:a16="http://schemas.microsoft.com/office/drawing/2014/main" id="{DB163D6B-C3D5-DAAF-8592-B89C8D186C33}"/>
              </a:ext>
            </a:extLst>
          </p:cNvPr>
          <p:cNvSpPr>
            <a:spLocks noGrp="1"/>
          </p:cNvSpPr>
          <p:nvPr>
            <p:ph type="sldNum" sz="quarter" idx="13"/>
          </p:nvPr>
        </p:nvSpPr>
        <p:spPr/>
        <p:txBody>
          <a:bodyPr/>
          <a:lstStyle/>
          <a:p>
            <a:fld id="{7782931A-7D25-4B4B-9464-57AE418934A3}" type="slidenum">
              <a:rPr lang="en-US" smtClean="0"/>
              <a:pPr/>
              <a:t>4</a:t>
            </a:fld>
            <a:endParaRPr lang="en-US" dirty="0"/>
          </a:p>
        </p:txBody>
      </p:sp>
    </p:spTree>
    <p:custDataLst>
      <p:tags r:id="rId1"/>
    </p:custDataLst>
    <p:extLst>
      <p:ext uri="{BB962C8B-B14F-4D97-AF65-F5344CB8AC3E}">
        <p14:creationId xmlns:p14="http://schemas.microsoft.com/office/powerpoint/2010/main" val="798505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FB788CA-F7DF-6516-FF43-BD605EF27078}"/>
              </a:ext>
            </a:extLst>
          </p:cNvPr>
          <p:cNvSpPr>
            <a:spLocks noGrp="1"/>
          </p:cNvSpPr>
          <p:nvPr>
            <p:ph type="body" sz="quarter" idx="10"/>
          </p:nvPr>
        </p:nvSpPr>
        <p:spPr/>
        <p:txBody>
          <a:bodyPr/>
          <a:lstStyle/>
          <a:p>
            <a:pPr>
              <a:spcAft>
                <a:spcPts val="600"/>
              </a:spcAft>
            </a:pPr>
            <a:r>
              <a:rPr lang="en-AT" dirty="0"/>
              <a:t>Some ways to strengthen discussion of implementation:</a:t>
            </a:r>
          </a:p>
          <a:p>
            <a:pPr marL="914400" lvl="1" indent="-457200">
              <a:spcAft>
                <a:spcPts val="600"/>
              </a:spcAft>
              <a:buFont typeface="Arial" panose="020B0604020202020204" pitchFamily="34" charset="0"/>
              <a:buChar char="•"/>
            </a:pPr>
            <a:r>
              <a:rPr lang="en-AT" dirty="0"/>
              <a:t>Taking a regional approach, particularly to the preparations</a:t>
            </a:r>
          </a:p>
          <a:p>
            <a:pPr marL="914400" lvl="1" indent="-457200">
              <a:spcAft>
                <a:spcPts val="600"/>
              </a:spcAft>
              <a:buFont typeface="Arial" panose="020B0604020202020204" pitchFamily="34" charset="0"/>
              <a:buChar char="•"/>
            </a:pPr>
            <a:r>
              <a:rPr lang="en-AT" dirty="0"/>
              <a:t>Expanding the role of NGOs in the preparatory process</a:t>
            </a:r>
          </a:p>
          <a:p>
            <a:pPr marL="914400" lvl="1" indent="-457200">
              <a:spcAft>
                <a:spcPts val="600"/>
              </a:spcAft>
              <a:buFont typeface="Arial" panose="020B0604020202020204" pitchFamily="34" charset="0"/>
              <a:buChar char="•"/>
            </a:pPr>
            <a:r>
              <a:rPr lang="en-AT" dirty="0"/>
              <a:t>Seeking input from the yearly IAEA POC meetings</a:t>
            </a:r>
          </a:p>
          <a:p>
            <a:pPr marL="914400" lvl="1" indent="-457200">
              <a:spcAft>
                <a:spcPts val="600"/>
              </a:spcAft>
              <a:buFont typeface="Arial" panose="020B0604020202020204" pitchFamily="34" charset="0"/>
              <a:buChar char="•"/>
            </a:pPr>
            <a:r>
              <a:rPr lang="en-AT" dirty="0"/>
              <a:t>Encouraging further discussion in the preparations on the “currently prevailing situation” and emerging technologies</a:t>
            </a:r>
          </a:p>
        </p:txBody>
      </p:sp>
      <p:sp>
        <p:nvSpPr>
          <p:cNvPr id="3" name="Title 2">
            <a:extLst>
              <a:ext uri="{FF2B5EF4-FFF2-40B4-BE49-F238E27FC236}">
                <a16:creationId xmlns:a16="http://schemas.microsoft.com/office/drawing/2014/main" id="{F16D738A-481D-4538-97C1-018CB05541B0}"/>
              </a:ext>
            </a:extLst>
          </p:cNvPr>
          <p:cNvSpPr>
            <a:spLocks noGrp="1"/>
          </p:cNvSpPr>
          <p:nvPr>
            <p:ph type="title"/>
          </p:nvPr>
        </p:nvSpPr>
        <p:spPr/>
        <p:txBody>
          <a:bodyPr/>
          <a:lstStyle/>
          <a:p>
            <a:r>
              <a:rPr lang="en-AT" dirty="0"/>
              <a:t>Increasing discussion on implementation (2/2)</a:t>
            </a:r>
          </a:p>
        </p:txBody>
      </p:sp>
      <p:sp>
        <p:nvSpPr>
          <p:cNvPr id="4" name="Date Placeholder 3">
            <a:extLst>
              <a:ext uri="{FF2B5EF4-FFF2-40B4-BE49-F238E27FC236}">
                <a16:creationId xmlns:a16="http://schemas.microsoft.com/office/drawing/2014/main" id="{97E4321A-39ED-720C-9319-8B1541A972D3}"/>
              </a:ext>
            </a:extLst>
          </p:cNvPr>
          <p:cNvSpPr>
            <a:spLocks noGrp="1"/>
          </p:cNvSpPr>
          <p:nvPr>
            <p:ph type="dt" sz="half" idx="11"/>
          </p:nvPr>
        </p:nvSpPr>
        <p:spPr/>
        <p:txBody>
          <a:bodyPr/>
          <a:lstStyle/>
          <a:p>
            <a:pPr algn="r"/>
            <a:r>
              <a:rPr lang="en-GB" dirty="0"/>
              <a:t>22 May 2024</a:t>
            </a:r>
            <a:endParaRPr lang="en-US" dirty="0"/>
          </a:p>
        </p:txBody>
      </p:sp>
      <p:sp>
        <p:nvSpPr>
          <p:cNvPr id="5" name="Footer Placeholder 4">
            <a:extLst>
              <a:ext uri="{FF2B5EF4-FFF2-40B4-BE49-F238E27FC236}">
                <a16:creationId xmlns:a16="http://schemas.microsoft.com/office/drawing/2014/main" id="{CDF7030B-381C-7E04-B8D9-18353B1846D4}"/>
              </a:ext>
            </a:extLst>
          </p:cNvPr>
          <p:cNvSpPr>
            <a:spLocks noGrp="1"/>
          </p:cNvSpPr>
          <p:nvPr>
            <p:ph type="ftr" sz="quarter" idx="12"/>
          </p:nvPr>
        </p:nvSpPr>
        <p:spPr/>
        <p:txBody>
          <a:bodyPr/>
          <a:lstStyle/>
          <a:p>
            <a:r>
              <a:rPr lang="en-AT" dirty="0"/>
              <a:t>Next Steps for the Amendment to t</a:t>
            </a:r>
            <a:r>
              <a:rPr lang="en-GB" dirty="0"/>
              <a:t>he</a:t>
            </a:r>
            <a:r>
              <a:rPr lang="en-AT" dirty="0"/>
              <a:t> CPPNM</a:t>
            </a:r>
            <a:endParaRPr lang="en-US" dirty="0"/>
          </a:p>
        </p:txBody>
      </p:sp>
      <p:sp>
        <p:nvSpPr>
          <p:cNvPr id="6" name="Slide Number Placeholder 5">
            <a:extLst>
              <a:ext uri="{FF2B5EF4-FFF2-40B4-BE49-F238E27FC236}">
                <a16:creationId xmlns:a16="http://schemas.microsoft.com/office/drawing/2014/main" id="{DB163D6B-C3D5-DAAF-8592-B89C8D186C33}"/>
              </a:ext>
            </a:extLst>
          </p:cNvPr>
          <p:cNvSpPr>
            <a:spLocks noGrp="1"/>
          </p:cNvSpPr>
          <p:nvPr>
            <p:ph type="sldNum" sz="quarter" idx="13"/>
          </p:nvPr>
        </p:nvSpPr>
        <p:spPr/>
        <p:txBody>
          <a:bodyPr/>
          <a:lstStyle/>
          <a:p>
            <a:fld id="{7782931A-7D25-4B4B-9464-57AE418934A3}" type="slidenum">
              <a:rPr lang="en-US" smtClean="0"/>
              <a:pPr/>
              <a:t>5</a:t>
            </a:fld>
            <a:endParaRPr lang="en-US" dirty="0"/>
          </a:p>
        </p:txBody>
      </p:sp>
    </p:spTree>
    <p:custDataLst>
      <p:tags r:id="rId1"/>
    </p:custDataLst>
    <p:extLst>
      <p:ext uri="{BB962C8B-B14F-4D97-AF65-F5344CB8AC3E}">
        <p14:creationId xmlns:p14="http://schemas.microsoft.com/office/powerpoint/2010/main" val="1984993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C63AF5-A2B3-23F4-394D-D255255DE4F6}"/>
              </a:ext>
            </a:extLst>
          </p:cNvPr>
          <p:cNvSpPr>
            <a:spLocks noGrp="1"/>
          </p:cNvSpPr>
          <p:nvPr>
            <p:ph type="body" sz="quarter" idx="10"/>
          </p:nvPr>
        </p:nvSpPr>
        <p:spPr/>
        <p:txBody>
          <a:bodyPr/>
          <a:lstStyle/>
          <a:p>
            <a:pPr marL="457200" indent="-457200">
              <a:buFont typeface="Arial" panose="020B0604020202020204" pitchFamily="34" charset="0"/>
              <a:buChar char="•"/>
            </a:pPr>
            <a:r>
              <a:rPr lang="en-GB" sz="2000" dirty="0">
                <a:latin typeface="+mj-lt"/>
                <a:ea typeface="Times New Roman" panose="02020603050405020304" pitchFamily="18" charset="0"/>
              </a:rPr>
              <a:t>Little appetite for an Amendment does not mean that no action to strengthen the CPPNM as Amended can come from next Conference</a:t>
            </a:r>
          </a:p>
          <a:p>
            <a:pPr marL="457200" indent="-457200">
              <a:buFont typeface="Arial" panose="020B0604020202020204" pitchFamily="34" charset="0"/>
              <a:buChar char="•"/>
            </a:pPr>
            <a:r>
              <a:rPr lang="en-GB" sz="2000" dirty="0">
                <a:latin typeface="+mj-lt"/>
                <a:ea typeface="Times New Roman" panose="02020603050405020304" pitchFamily="18" charset="0"/>
              </a:rPr>
              <a:t>J</a:t>
            </a:r>
            <a:r>
              <a:rPr lang="en-GB" sz="2000" dirty="0">
                <a:effectLst/>
                <a:latin typeface="+mj-lt"/>
                <a:ea typeface="Times New Roman" panose="02020603050405020304" pitchFamily="18" charset="0"/>
              </a:rPr>
              <a:t>udging that the Convention is adequate does not exclude a statement or recommendations for further action to ensure robust implementation</a:t>
            </a:r>
          </a:p>
          <a:p>
            <a:pPr marL="914400" lvl="1" indent="-457200">
              <a:buFont typeface="Arial" panose="020B0604020202020204" pitchFamily="34" charset="0"/>
              <a:buChar char="•"/>
            </a:pPr>
            <a:r>
              <a:rPr lang="en-GB" sz="1600" dirty="0">
                <a:latin typeface="+mj-lt"/>
                <a:ea typeface="Times New Roman" panose="02020603050405020304" pitchFamily="18" charset="0"/>
              </a:rPr>
              <a:t>Example: 1992 CPPNM Review Conference called for a revision of INFCIRC/225</a:t>
            </a:r>
            <a:endParaRPr lang="en-GB" sz="1600" dirty="0">
              <a:effectLst/>
              <a:latin typeface="+mj-lt"/>
              <a:ea typeface="Times New Roman" panose="02020603050405020304" pitchFamily="18" charset="0"/>
            </a:endParaRPr>
          </a:p>
          <a:p>
            <a:pPr marL="457200" indent="-457200">
              <a:buFont typeface="Arial" panose="020B0604020202020204" pitchFamily="34" charset="0"/>
              <a:buChar char="•"/>
            </a:pPr>
            <a:r>
              <a:rPr lang="en-GB" sz="2000" dirty="0">
                <a:effectLst/>
                <a:latin typeface="+mj-lt"/>
                <a:ea typeface="Times New Roman" panose="02020603050405020304" pitchFamily="18" charset="0"/>
              </a:rPr>
              <a:t>A substantive technical discussion of implementation </a:t>
            </a:r>
            <a:r>
              <a:rPr lang="en-GB" sz="2000" dirty="0">
                <a:latin typeface="+mj-lt"/>
                <a:ea typeface="Times New Roman" panose="02020603050405020304" pitchFamily="18" charset="0"/>
              </a:rPr>
              <a:t>would help Parties identify and </a:t>
            </a:r>
            <a:r>
              <a:rPr lang="en-GB" sz="2000" dirty="0">
                <a:effectLst/>
                <a:latin typeface="+mj-lt"/>
                <a:ea typeface="Times New Roman" panose="02020603050405020304" pitchFamily="18" charset="0"/>
              </a:rPr>
              <a:t>define this need for further action</a:t>
            </a:r>
          </a:p>
          <a:p>
            <a:pPr marL="457200" indent="-457200">
              <a:buFont typeface="Arial" panose="020B0604020202020204" pitchFamily="34" charset="0"/>
              <a:buChar char="•"/>
            </a:pPr>
            <a:r>
              <a:rPr lang="en-GB" sz="2000" dirty="0">
                <a:effectLst/>
                <a:latin typeface="+mj-lt"/>
                <a:ea typeface="Times New Roman" panose="02020603050405020304" pitchFamily="18" charset="0"/>
              </a:rPr>
              <a:t>Could be recommendations for actions on the part of the Parties or the IAEA Secretariat</a:t>
            </a:r>
            <a:endParaRPr lang="en-AT" sz="2000" dirty="0">
              <a:effectLst/>
              <a:latin typeface="+mj-lt"/>
              <a:ea typeface="Times New Roman" panose="02020603050405020304" pitchFamily="18" charset="0"/>
            </a:endParaRPr>
          </a:p>
          <a:p>
            <a:pPr marL="457200" indent="-457200">
              <a:buFont typeface="Arial" panose="020B0604020202020204" pitchFamily="34" charset="0"/>
              <a:buChar char="•"/>
            </a:pPr>
            <a:endParaRPr lang="en-AT" dirty="0"/>
          </a:p>
        </p:txBody>
      </p:sp>
      <p:sp>
        <p:nvSpPr>
          <p:cNvPr id="3" name="Title 2">
            <a:extLst>
              <a:ext uri="{FF2B5EF4-FFF2-40B4-BE49-F238E27FC236}">
                <a16:creationId xmlns:a16="http://schemas.microsoft.com/office/drawing/2014/main" id="{AC3F717E-F57B-3B99-6260-7D41C626BEC2}"/>
              </a:ext>
            </a:extLst>
          </p:cNvPr>
          <p:cNvSpPr>
            <a:spLocks noGrp="1"/>
          </p:cNvSpPr>
          <p:nvPr>
            <p:ph type="title"/>
          </p:nvPr>
        </p:nvSpPr>
        <p:spPr/>
        <p:txBody>
          <a:bodyPr/>
          <a:lstStyle/>
          <a:p>
            <a:r>
              <a:rPr lang="en-GB" dirty="0"/>
              <a:t>U</a:t>
            </a:r>
            <a:r>
              <a:rPr lang="en-AT" dirty="0"/>
              <a:t>sing implementation discussions to strengthen outcomes</a:t>
            </a:r>
          </a:p>
        </p:txBody>
      </p:sp>
      <p:sp>
        <p:nvSpPr>
          <p:cNvPr id="4" name="Date Placeholder 3">
            <a:extLst>
              <a:ext uri="{FF2B5EF4-FFF2-40B4-BE49-F238E27FC236}">
                <a16:creationId xmlns:a16="http://schemas.microsoft.com/office/drawing/2014/main" id="{0B216809-C858-B428-2DCB-62EA491B150E}"/>
              </a:ext>
            </a:extLst>
          </p:cNvPr>
          <p:cNvSpPr>
            <a:spLocks noGrp="1"/>
          </p:cNvSpPr>
          <p:nvPr>
            <p:ph type="dt" sz="half" idx="11"/>
          </p:nvPr>
        </p:nvSpPr>
        <p:spPr/>
        <p:txBody>
          <a:bodyPr/>
          <a:lstStyle/>
          <a:p>
            <a:pPr algn="r"/>
            <a:r>
              <a:rPr lang="en-GB" dirty="0"/>
              <a:t>22 May 2024</a:t>
            </a:r>
            <a:endParaRPr lang="en-US" dirty="0"/>
          </a:p>
        </p:txBody>
      </p:sp>
      <p:sp>
        <p:nvSpPr>
          <p:cNvPr id="5" name="Footer Placeholder 4">
            <a:extLst>
              <a:ext uri="{FF2B5EF4-FFF2-40B4-BE49-F238E27FC236}">
                <a16:creationId xmlns:a16="http://schemas.microsoft.com/office/drawing/2014/main" id="{112CC541-BF9B-BED9-633C-A0F4DAC15085}"/>
              </a:ext>
            </a:extLst>
          </p:cNvPr>
          <p:cNvSpPr>
            <a:spLocks noGrp="1"/>
          </p:cNvSpPr>
          <p:nvPr>
            <p:ph type="ftr" sz="quarter" idx="12"/>
          </p:nvPr>
        </p:nvSpPr>
        <p:spPr/>
        <p:txBody>
          <a:bodyPr/>
          <a:lstStyle/>
          <a:p>
            <a:r>
              <a:rPr lang="en-AT" dirty="0"/>
              <a:t>Next Steps for the Amendment to t</a:t>
            </a:r>
            <a:r>
              <a:rPr lang="en-GB" dirty="0"/>
              <a:t>he</a:t>
            </a:r>
            <a:r>
              <a:rPr lang="en-AT" dirty="0"/>
              <a:t> CPPNM</a:t>
            </a:r>
            <a:endParaRPr lang="en-US" dirty="0"/>
          </a:p>
        </p:txBody>
      </p:sp>
      <p:sp>
        <p:nvSpPr>
          <p:cNvPr id="6" name="Slide Number Placeholder 5">
            <a:extLst>
              <a:ext uri="{FF2B5EF4-FFF2-40B4-BE49-F238E27FC236}">
                <a16:creationId xmlns:a16="http://schemas.microsoft.com/office/drawing/2014/main" id="{FCD3C2F5-AF4B-1054-C804-FED8C04EE543}"/>
              </a:ext>
            </a:extLst>
          </p:cNvPr>
          <p:cNvSpPr>
            <a:spLocks noGrp="1"/>
          </p:cNvSpPr>
          <p:nvPr>
            <p:ph type="sldNum" sz="quarter" idx="13"/>
          </p:nvPr>
        </p:nvSpPr>
        <p:spPr/>
        <p:txBody>
          <a:bodyPr/>
          <a:lstStyle/>
          <a:p>
            <a:fld id="{7782931A-7D25-4B4B-9464-57AE418934A3}" type="slidenum">
              <a:rPr lang="en-US" smtClean="0"/>
              <a:pPr/>
              <a:t>6</a:t>
            </a:fld>
            <a:endParaRPr lang="en-US" dirty="0"/>
          </a:p>
        </p:txBody>
      </p:sp>
    </p:spTree>
    <p:custDataLst>
      <p:tags r:id="rId1"/>
    </p:custDataLst>
    <p:extLst>
      <p:ext uri="{BB962C8B-B14F-4D97-AF65-F5344CB8AC3E}">
        <p14:creationId xmlns:p14="http://schemas.microsoft.com/office/powerpoint/2010/main" val="3206514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080DB77-9E30-40BF-CF6F-77861F7CE6E2}"/>
              </a:ext>
            </a:extLst>
          </p:cNvPr>
          <p:cNvSpPr>
            <a:spLocks noGrp="1"/>
          </p:cNvSpPr>
          <p:nvPr>
            <p:ph type="body" sz="quarter" idx="10"/>
          </p:nvPr>
        </p:nvSpPr>
        <p:spPr/>
        <p:txBody>
          <a:bodyPr/>
          <a:lstStyle/>
          <a:p>
            <a:r>
              <a:rPr lang="en-GB" sz="1800" dirty="0">
                <a:effectLst/>
                <a:latin typeface="+mj-lt"/>
                <a:ea typeface="Times New Roman" panose="02020603050405020304" pitchFamily="18" charset="0"/>
              </a:rPr>
              <a:t>For the continued health and progress of the international nuclear security regime, the impact of the next Conference (and any into the future) should be maximized, for example by:</a:t>
            </a:r>
          </a:p>
          <a:p>
            <a:pPr marL="285750" indent="-285750">
              <a:buFont typeface="Arial" panose="020B0604020202020204" pitchFamily="34" charset="0"/>
              <a:buChar char="•"/>
            </a:pPr>
            <a:r>
              <a:rPr lang="en-GB" sz="1800" b="1" dirty="0">
                <a:effectLst/>
                <a:latin typeface="+mj-lt"/>
              </a:rPr>
              <a:t>Regularizing the convening of Conferences under Article 16.1</a:t>
            </a:r>
          </a:p>
          <a:p>
            <a:pPr marL="742950" lvl="1" indent="-285750">
              <a:buFont typeface="Arial" panose="020B0604020202020204" pitchFamily="34" charset="0"/>
              <a:buChar char="•"/>
            </a:pPr>
            <a:r>
              <a:rPr lang="en-GB" sz="1400" dirty="0">
                <a:latin typeface="+mj-lt"/>
              </a:rPr>
              <a:t>Could help to address unexpected challenges from emerging technologies and a possible expansion of nuclear</a:t>
            </a:r>
          </a:p>
          <a:p>
            <a:pPr marL="742950" lvl="1" indent="-285750">
              <a:buFont typeface="Arial" panose="020B0604020202020204" pitchFamily="34" charset="0"/>
              <a:buChar char="•"/>
            </a:pPr>
            <a:r>
              <a:rPr lang="en-GB" sz="1400" dirty="0">
                <a:latin typeface="+mj-lt"/>
              </a:rPr>
              <a:t>Will require dedicated resources from IAEA – but could be convened less frequently than every 5-6 years</a:t>
            </a:r>
          </a:p>
          <a:p>
            <a:pPr marL="285750" indent="-285750">
              <a:buFont typeface="Arial" panose="020B0604020202020204" pitchFamily="34" charset="0"/>
              <a:buChar char="•"/>
            </a:pPr>
            <a:r>
              <a:rPr lang="en-GB" sz="1800" b="1" dirty="0">
                <a:effectLst/>
                <a:latin typeface="+mj-lt"/>
              </a:rPr>
              <a:t>Preparing guidelines for the preparation process for future Conferences</a:t>
            </a:r>
          </a:p>
          <a:p>
            <a:pPr marL="742950" lvl="1" indent="-285750">
              <a:buFont typeface="Arial" panose="020B0604020202020204" pitchFamily="34" charset="0"/>
              <a:buChar char="•"/>
            </a:pPr>
            <a:r>
              <a:rPr lang="en-GB" sz="1400" dirty="0">
                <a:latin typeface="+mj-lt"/>
              </a:rPr>
              <a:t>Could address, for example, planning, organization and structure of future Conferences</a:t>
            </a:r>
            <a:r>
              <a:rPr lang="en-AT" sz="1400" dirty="0">
                <a:latin typeface="+mj-lt"/>
              </a:rPr>
              <a:t> </a:t>
            </a:r>
            <a:endParaRPr lang="en-GB" sz="1400" dirty="0">
              <a:latin typeface="+mj-lt"/>
            </a:endParaRPr>
          </a:p>
          <a:p>
            <a:pPr marL="742950" lvl="1" indent="-285750">
              <a:buFont typeface="Arial" panose="020B0604020202020204" pitchFamily="34" charset="0"/>
              <a:buChar char="•"/>
            </a:pPr>
            <a:r>
              <a:rPr lang="en-GB" sz="1400" dirty="0">
                <a:latin typeface="+mj-lt"/>
              </a:rPr>
              <a:t>If additional Conferences are convened, could reduce effort devoted to logistical and organizational matters</a:t>
            </a:r>
            <a:r>
              <a:rPr lang="en-AT" sz="1400" dirty="0">
                <a:latin typeface="+mj-lt"/>
              </a:rPr>
              <a:t> </a:t>
            </a:r>
          </a:p>
          <a:p>
            <a:pPr marL="285750" indent="-285750">
              <a:buFont typeface="Arial" panose="020B0604020202020204" pitchFamily="34" charset="0"/>
              <a:buChar char="•"/>
            </a:pPr>
            <a:r>
              <a:rPr lang="en-GB" sz="1800" b="1" dirty="0">
                <a:effectLst/>
                <a:latin typeface="+mj-lt"/>
              </a:rPr>
              <a:t>Working together to prioritise universalisation of the CPPNM and its Amendment</a:t>
            </a:r>
          </a:p>
          <a:p>
            <a:pPr marL="742950" lvl="1" indent="-285750">
              <a:buFont typeface="Arial" panose="020B0604020202020204" pitchFamily="34" charset="0"/>
              <a:buChar char="•"/>
            </a:pPr>
            <a:r>
              <a:rPr lang="en-GB" sz="1400" dirty="0">
                <a:latin typeface="+mj-lt"/>
              </a:rPr>
              <a:t>To achieve universal adherence, continuing outreach will be essential, by IAEA, other IGOs, NGOs and by Parties</a:t>
            </a:r>
          </a:p>
          <a:p>
            <a:pPr marL="742950" lvl="1" indent="-285750">
              <a:buFont typeface="Arial" panose="020B0604020202020204" pitchFamily="34" charset="0"/>
              <a:buChar char="•"/>
            </a:pPr>
            <a:r>
              <a:rPr lang="en-GB" sz="1400" dirty="0">
                <a:latin typeface="+mj-lt"/>
              </a:rPr>
              <a:t>Coordination among these efforts will be essential and best led by the IAEA, given its central role in nuclear security</a:t>
            </a:r>
          </a:p>
          <a:p>
            <a:pPr marL="742950" lvl="1" indent="-285750">
              <a:buFont typeface="Arial" panose="020B0604020202020204" pitchFamily="34" charset="0"/>
              <a:buChar char="•"/>
            </a:pPr>
            <a:endParaRPr lang="en-GB" sz="1800" dirty="0">
              <a:latin typeface="+mj-lt"/>
            </a:endParaRPr>
          </a:p>
          <a:p>
            <a:pPr marL="285750" indent="-285750">
              <a:buFont typeface="Arial" panose="020B0604020202020204" pitchFamily="34" charset="0"/>
              <a:buChar char="•"/>
            </a:pPr>
            <a:endParaRPr lang="en-AT" sz="1800" b="1" dirty="0">
              <a:effectLst/>
              <a:latin typeface="+mj-lt"/>
            </a:endParaRPr>
          </a:p>
          <a:p>
            <a:pPr marL="285750" indent="-285750">
              <a:buFont typeface="Arial" panose="020B0604020202020204" pitchFamily="34" charset="0"/>
              <a:buChar char="•"/>
            </a:pPr>
            <a:endParaRPr lang="en-GB" sz="1800" dirty="0">
              <a:effectLst/>
              <a:latin typeface="+mj-lt"/>
              <a:ea typeface="Times New Roman" panose="02020603050405020304" pitchFamily="18" charset="0"/>
            </a:endParaRPr>
          </a:p>
          <a:p>
            <a:pPr marL="285750" indent="-285750">
              <a:buFont typeface="Arial" panose="020B0604020202020204" pitchFamily="34" charset="0"/>
              <a:buChar char="•"/>
            </a:pPr>
            <a:endParaRPr lang="en-AT" dirty="0">
              <a:latin typeface="+mj-lt"/>
            </a:endParaRPr>
          </a:p>
        </p:txBody>
      </p:sp>
      <p:sp>
        <p:nvSpPr>
          <p:cNvPr id="3" name="Title 2">
            <a:extLst>
              <a:ext uri="{FF2B5EF4-FFF2-40B4-BE49-F238E27FC236}">
                <a16:creationId xmlns:a16="http://schemas.microsoft.com/office/drawing/2014/main" id="{9E9B2612-D5BE-09FA-BA45-5EFDB8E8E7A3}"/>
              </a:ext>
            </a:extLst>
          </p:cNvPr>
          <p:cNvSpPr>
            <a:spLocks noGrp="1"/>
          </p:cNvSpPr>
          <p:nvPr>
            <p:ph type="title"/>
          </p:nvPr>
        </p:nvSpPr>
        <p:spPr/>
        <p:txBody>
          <a:bodyPr/>
          <a:lstStyle/>
          <a:p>
            <a:r>
              <a:rPr lang="en-AT" dirty="0"/>
              <a:t>Strengthening the impact of the Conference into the future</a:t>
            </a:r>
          </a:p>
        </p:txBody>
      </p:sp>
      <p:sp>
        <p:nvSpPr>
          <p:cNvPr id="4" name="Date Placeholder 3">
            <a:extLst>
              <a:ext uri="{FF2B5EF4-FFF2-40B4-BE49-F238E27FC236}">
                <a16:creationId xmlns:a16="http://schemas.microsoft.com/office/drawing/2014/main" id="{DCF0F3EC-FFF4-0283-6287-F9D63B76F1B5}"/>
              </a:ext>
            </a:extLst>
          </p:cNvPr>
          <p:cNvSpPr>
            <a:spLocks noGrp="1"/>
          </p:cNvSpPr>
          <p:nvPr>
            <p:ph type="dt" sz="half" idx="11"/>
          </p:nvPr>
        </p:nvSpPr>
        <p:spPr/>
        <p:txBody>
          <a:bodyPr/>
          <a:lstStyle/>
          <a:p>
            <a:pPr algn="r"/>
            <a:r>
              <a:rPr lang="en-GB" dirty="0"/>
              <a:t>22 May 2024</a:t>
            </a:r>
            <a:endParaRPr lang="en-US" dirty="0"/>
          </a:p>
        </p:txBody>
      </p:sp>
      <p:sp>
        <p:nvSpPr>
          <p:cNvPr id="5" name="Footer Placeholder 4">
            <a:extLst>
              <a:ext uri="{FF2B5EF4-FFF2-40B4-BE49-F238E27FC236}">
                <a16:creationId xmlns:a16="http://schemas.microsoft.com/office/drawing/2014/main" id="{0547C831-FBD6-B1F5-FDE8-01CB7B84CB23}"/>
              </a:ext>
            </a:extLst>
          </p:cNvPr>
          <p:cNvSpPr>
            <a:spLocks noGrp="1"/>
          </p:cNvSpPr>
          <p:nvPr>
            <p:ph type="ftr" sz="quarter" idx="12"/>
          </p:nvPr>
        </p:nvSpPr>
        <p:spPr/>
        <p:txBody>
          <a:bodyPr/>
          <a:lstStyle/>
          <a:p>
            <a:r>
              <a:rPr lang="en-AT" dirty="0"/>
              <a:t>Next Steps for the Amendment to t</a:t>
            </a:r>
            <a:r>
              <a:rPr lang="en-GB" dirty="0"/>
              <a:t>he</a:t>
            </a:r>
            <a:r>
              <a:rPr lang="en-AT" dirty="0"/>
              <a:t> CPPNM</a:t>
            </a:r>
            <a:endParaRPr lang="en-US" dirty="0"/>
          </a:p>
        </p:txBody>
      </p:sp>
      <p:sp>
        <p:nvSpPr>
          <p:cNvPr id="6" name="Slide Number Placeholder 5">
            <a:extLst>
              <a:ext uri="{FF2B5EF4-FFF2-40B4-BE49-F238E27FC236}">
                <a16:creationId xmlns:a16="http://schemas.microsoft.com/office/drawing/2014/main" id="{DC944CF3-10DD-224D-C059-F2E238023BA1}"/>
              </a:ext>
            </a:extLst>
          </p:cNvPr>
          <p:cNvSpPr>
            <a:spLocks noGrp="1"/>
          </p:cNvSpPr>
          <p:nvPr>
            <p:ph type="sldNum" sz="quarter" idx="13"/>
          </p:nvPr>
        </p:nvSpPr>
        <p:spPr/>
        <p:txBody>
          <a:bodyPr/>
          <a:lstStyle/>
          <a:p>
            <a:fld id="{7782931A-7D25-4B4B-9464-57AE418934A3}" type="slidenum">
              <a:rPr lang="en-US" smtClean="0"/>
              <a:pPr/>
              <a:t>7</a:t>
            </a:fld>
            <a:endParaRPr lang="en-US" dirty="0"/>
          </a:p>
        </p:txBody>
      </p:sp>
    </p:spTree>
    <p:custDataLst>
      <p:tags r:id="rId1"/>
    </p:custDataLst>
    <p:extLst>
      <p:ext uri="{BB962C8B-B14F-4D97-AF65-F5344CB8AC3E}">
        <p14:creationId xmlns:p14="http://schemas.microsoft.com/office/powerpoint/2010/main" val="3205305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A42985-1271-15DC-4082-F2DBFB7E4827}"/>
              </a:ext>
            </a:extLst>
          </p:cNvPr>
          <p:cNvSpPr>
            <a:spLocks noGrp="1"/>
          </p:cNvSpPr>
          <p:nvPr>
            <p:ph type="body" sz="quarter" idx="10"/>
          </p:nvPr>
        </p:nvSpPr>
        <p:spPr>
          <a:xfrm>
            <a:off x="976313" y="2218257"/>
            <a:ext cx="10269049" cy="3194285"/>
          </a:xfrm>
        </p:spPr>
        <p:txBody>
          <a:bodyPr/>
          <a:lstStyle/>
          <a:p>
            <a:pPr marL="285750" indent="-285750" algn="just">
              <a:buFont typeface="Arial" panose="020B0604020202020204" pitchFamily="34" charset="0"/>
              <a:buChar char="•"/>
            </a:pPr>
            <a:r>
              <a:rPr lang="en-GB" sz="1800" b="1" dirty="0">
                <a:effectLst/>
                <a:latin typeface="+mj-lt"/>
                <a:ea typeface="Times New Roman" panose="02020603050405020304" pitchFamily="18" charset="0"/>
              </a:rPr>
              <a:t>Encourage more substantive discussion on implementation of the CPPNM as Amended in the preparations for and during the next Conference, </a:t>
            </a:r>
            <a:r>
              <a:rPr lang="en-GB" sz="1800" dirty="0">
                <a:effectLst/>
                <a:latin typeface="+mj-lt"/>
                <a:ea typeface="Times New Roman" panose="02020603050405020304" pitchFamily="18" charset="0"/>
              </a:rPr>
              <a:t>including by</a:t>
            </a:r>
            <a:r>
              <a:rPr lang="en-GB" sz="1800" dirty="0">
                <a:latin typeface="+mj-lt"/>
                <a:ea typeface="Times New Roman" panose="02020603050405020304" pitchFamily="18" charset="0"/>
              </a:rPr>
              <a:t> i</a:t>
            </a:r>
            <a:r>
              <a:rPr lang="en-GB" sz="1800" dirty="0">
                <a:effectLst/>
                <a:latin typeface="+mj-lt"/>
                <a:ea typeface="Times New Roman" panose="02020603050405020304" pitchFamily="18" charset="0"/>
              </a:rPr>
              <a:t>ntroducing regional consultations into the preparations, including NGOs in some discussions during the preparations for the Conference and discussing the impact of emerging technologies on implementation of the CPPNM as Amended</a:t>
            </a:r>
            <a:endParaRPr lang="en-AT" sz="1800" dirty="0">
              <a:effectLst/>
              <a:latin typeface="+mj-lt"/>
              <a:ea typeface="Times New Roman" panose="02020603050405020304" pitchFamily="18" charset="0"/>
            </a:endParaRPr>
          </a:p>
          <a:p>
            <a:pPr marL="285750" indent="-285750">
              <a:buFont typeface="Arial" panose="020B0604020202020204" pitchFamily="34" charset="0"/>
              <a:buChar char="•"/>
            </a:pPr>
            <a:r>
              <a:rPr lang="en-GB" sz="1800" b="1" dirty="0">
                <a:effectLst/>
                <a:latin typeface="+mj-lt"/>
                <a:ea typeface="Times New Roman" panose="02020603050405020304" pitchFamily="18" charset="0"/>
              </a:rPr>
              <a:t>Use this discussion on implementation of the CPPNM as Amended to strengthen the Conference outcomes</a:t>
            </a:r>
          </a:p>
          <a:p>
            <a:pPr marL="285750" lvl="0" indent="-285750" algn="just">
              <a:buFont typeface="Arial" panose="020B0604020202020204" pitchFamily="34" charset="0"/>
              <a:buChar char="•"/>
            </a:pPr>
            <a:r>
              <a:rPr lang="en-GB" sz="1800" b="1" dirty="0">
                <a:latin typeface="+mj-lt"/>
                <a:ea typeface="Times New Roman" panose="02020603050405020304" pitchFamily="18" charset="0"/>
              </a:rPr>
              <a:t>S</a:t>
            </a:r>
            <a:r>
              <a:rPr lang="en-GB" sz="1800" b="1" dirty="0">
                <a:effectLst/>
                <a:latin typeface="+mj-lt"/>
                <a:ea typeface="Times New Roman" panose="02020603050405020304" pitchFamily="18" charset="0"/>
              </a:rPr>
              <a:t>ustain the impact of the 2022 Conference and the upcoming Conference into the future, </a:t>
            </a:r>
            <a:r>
              <a:rPr lang="en-GB" sz="1800" dirty="0">
                <a:effectLst/>
                <a:latin typeface="+mj-lt"/>
                <a:ea typeface="Times New Roman" panose="02020603050405020304" pitchFamily="18" charset="0"/>
              </a:rPr>
              <a:t>including by </a:t>
            </a:r>
            <a:r>
              <a:rPr lang="en-GB" sz="1800" dirty="0">
                <a:latin typeface="+mj-lt"/>
              </a:rPr>
              <a:t>convening future Conferences at regular intervals, and continuing efforts by IAEA as well as NGOs, other IGOs and individual Parties towards universalization of the CPPNM and its Amendment.</a:t>
            </a:r>
            <a:endParaRPr lang="en-AT" sz="2800" i="1" dirty="0">
              <a:effectLst/>
              <a:latin typeface="+mj-lt"/>
              <a:ea typeface="Times New Roman" panose="02020603050405020304" pitchFamily="18" charset="0"/>
            </a:endParaRPr>
          </a:p>
          <a:p>
            <a:pPr marL="285750" indent="-285750">
              <a:buFont typeface="Arial" panose="020B0604020202020204" pitchFamily="34" charset="0"/>
              <a:buChar char="•"/>
            </a:pPr>
            <a:endParaRPr lang="en-AT" b="1" dirty="0">
              <a:latin typeface="+mj-lt"/>
            </a:endParaRPr>
          </a:p>
        </p:txBody>
      </p:sp>
      <p:sp>
        <p:nvSpPr>
          <p:cNvPr id="3" name="Title 2">
            <a:extLst>
              <a:ext uri="{FF2B5EF4-FFF2-40B4-BE49-F238E27FC236}">
                <a16:creationId xmlns:a16="http://schemas.microsoft.com/office/drawing/2014/main" id="{38A97AD2-91ED-9C2B-DEE5-690002DCC153}"/>
              </a:ext>
            </a:extLst>
          </p:cNvPr>
          <p:cNvSpPr>
            <a:spLocks noGrp="1"/>
          </p:cNvSpPr>
          <p:nvPr>
            <p:ph type="title"/>
          </p:nvPr>
        </p:nvSpPr>
        <p:spPr/>
        <p:txBody>
          <a:bodyPr/>
          <a:lstStyle/>
          <a:p>
            <a:r>
              <a:rPr lang="en-AT" dirty="0"/>
              <a:t>Recommendations </a:t>
            </a:r>
          </a:p>
        </p:txBody>
      </p:sp>
      <p:sp>
        <p:nvSpPr>
          <p:cNvPr id="4" name="Date Placeholder 3">
            <a:extLst>
              <a:ext uri="{FF2B5EF4-FFF2-40B4-BE49-F238E27FC236}">
                <a16:creationId xmlns:a16="http://schemas.microsoft.com/office/drawing/2014/main" id="{905F89E7-1515-56A8-8499-BA270BE4D77C}"/>
              </a:ext>
            </a:extLst>
          </p:cNvPr>
          <p:cNvSpPr>
            <a:spLocks noGrp="1"/>
          </p:cNvSpPr>
          <p:nvPr>
            <p:ph type="dt" sz="half" idx="11"/>
          </p:nvPr>
        </p:nvSpPr>
        <p:spPr/>
        <p:txBody>
          <a:bodyPr/>
          <a:lstStyle/>
          <a:p>
            <a:pPr algn="r"/>
            <a:r>
              <a:rPr lang="en-GB" dirty="0"/>
              <a:t>22 May 2024</a:t>
            </a:r>
            <a:endParaRPr lang="en-US" dirty="0"/>
          </a:p>
        </p:txBody>
      </p:sp>
      <p:sp>
        <p:nvSpPr>
          <p:cNvPr id="5" name="Footer Placeholder 4">
            <a:extLst>
              <a:ext uri="{FF2B5EF4-FFF2-40B4-BE49-F238E27FC236}">
                <a16:creationId xmlns:a16="http://schemas.microsoft.com/office/drawing/2014/main" id="{3F0F29D0-F770-6AA3-C628-201A60B28540}"/>
              </a:ext>
            </a:extLst>
          </p:cNvPr>
          <p:cNvSpPr>
            <a:spLocks noGrp="1"/>
          </p:cNvSpPr>
          <p:nvPr>
            <p:ph type="ftr" sz="quarter" idx="12"/>
          </p:nvPr>
        </p:nvSpPr>
        <p:spPr/>
        <p:txBody>
          <a:bodyPr/>
          <a:lstStyle/>
          <a:p>
            <a:r>
              <a:rPr lang="en-AT" dirty="0"/>
              <a:t>Next Steps for the Amendment to t</a:t>
            </a:r>
            <a:r>
              <a:rPr lang="en-GB" dirty="0"/>
              <a:t>he</a:t>
            </a:r>
            <a:r>
              <a:rPr lang="en-AT" dirty="0"/>
              <a:t> CPPNM</a:t>
            </a:r>
            <a:endParaRPr lang="en-US" dirty="0"/>
          </a:p>
        </p:txBody>
      </p:sp>
      <p:sp>
        <p:nvSpPr>
          <p:cNvPr id="6" name="Slide Number Placeholder 5">
            <a:extLst>
              <a:ext uri="{FF2B5EF4-FFF2-40B4-BE49-F238E27FC236}">
                <a16:creationId xmlns:a16="http://schemas.microsoft.com/office/drawing/2014/main" id="{B1D37D7B-610B-8264-AB41-E3F6D6747D39}"/>
              </a:ext>
            </a:extLst>
          </p:cNvPr>
          <p:cNvSpPr>
            <a:spLocks noGrp="1"/>
          </p:cNvSpPr>
          <p:nvPr>
            <p:ph type="sldNum" sz="quarter" idx="13"/>
          </p:nvPr>
        </p:nvSpPr>
        <p:spPr/>
        <p:txBody>
          <a:bodyPr/>
          <a:lstStyle/>
          <a:p>
            <a:fld id="{7782931A-7D25-4B4B-9464-57AE418934A3}" type="slidenum">
              <a:rPr lang="en-US" smtClean="0"/>
              <a:pPr/>
              <a:t>8</a:t>
            </a:fld>
            <a:endParaRPr lang="en-US" dirty="0"/>
          </a:p>
        </p:txBody>
      </p:sp>
    </p:spTree>
    <p:custDataLst>
      <p:tags r:id="rId1"/>
    </p:custDataLst>
    <p:extLst>
      <p:ext uri="{BB962C8B-B14F-4D97-AF65-F5344CB8AC3E}">
        <p14:creationId xmlns:p14="http://schemas.microsoft.com/office/powerpoint/2010/main" val="4124846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6A76F1-C7B9-9AE2-9112-421891F744E8}"/>
              </a:ext>
            </a:extLst>
          </p:cNvPr>
          <p:cNvSpPr>
            <a:spLocks noGrp="1"/>
          </p:cNvSpPr>
          <p:nvPr>
            <p:ph sz="half" idx="1"/>
          </p:nvPr>
        </p:nvSpPr>
        <p:spPr/>
        <p:txBody>
          <a:bodyPr/>
          <a:lstStyle/>
          <a:p>
            <a:r>
              <a:rPr lang="en-AT" dirty="0"/>
              <a:t>Sarah Case Lackner, Ph.D.</a:t>
            </a:r>
          </a:p>
        </p:txBody>
      </p:sp>
      <p:sp>
        <p:nvSpPr>
          <p:cNvPr id="3" name="Content Placeholder 2">
            <a:extLst>
              <a:ext uri="{FF2B5EF4-FFF2-40B4-BE49-F238E27FC236}">
                <a16:creationId xmlns:a16="http://schemas.microsoft.com/office/drawing/2014/main" id="{92CE3728-4807-7D4F-7A52-9850D8C37CC7}"/>
              </a:ext>
            </a:extLst>
          </p:cNvPr>
          <p:cNvSpPr>
            <a:spLocks noGrp="1"/>
          </p:cNvSpPr>
          <p:nvPr>
            <p:ph sz="half" idx="29"/>
          </p:nvPr>
        </p:nvSpPr>
        <p:spPr/>
        <p:txBody>
          <a:bodyPr/>
          <a:lstStyle/>
          <a:p>
            <a:r>
              <a:rPr lang="en-AT" dirty="0"/>
              <a:t>Senior Fellow</a:t>
            </a:r>
          </a:p>
        </p:txBody>
      </p:sp>
      <p:sp>
        <p:nvSpPr>
          <p:cNvPr id="4" name="Content Placeholder 3">
            <a:extLst>
              <a:ext uri="{FF2B5EF4-FFF2-40B4-BE49-F238E27FC236}">
                <a16:creationId xmlns:a16="http://schemas.microsoft.com/office/drawing/2014/main" id="{8842FB66-172A-4431-055B-B53EBA1E3583}"/>
              </a:ext>
            </a:extLst>
          </p:cNvPr>
          <p:cNvSpPr>
            <a:spLocks noGrp="1"/>
          </p:cNvSpPr>
          <p:nvPr>
            <p:ph sz="half" idx="30"/>
          </p:nvPr>
        </p:nvSpPr>
        <p:spPr/>
        <p:txBody>
          <a:bodyPr/>
          <a:lstStyle/>
          <a:p>
            <a:r>
              <a:rPr lang="en-AT" dirty="0"/>
              <a:t>scaselackner@vcdnp.org</a:t>
            </a:r>
          </a:p>
        </p:txBody>
      </p:sp>
      <p:sp>
        <p:nvSpPr>
          <p:cNvPr id="5" name="Content Placeholder 4">
            <a:extLst>
              <a:ext uri="{FF2B5EF4-FFF2-40B4-BE49-F238E27FC236}">
                <a16:creationId xmlns:a16="http://schemas.microsoft.com/office/drawing/2014/main" id="{A4D37F77-C540-E9EC-8129-BBFEA82A95CD}"/>
              </a:ext>
            </a:extLst>
          </p:cNvPr>
          <p:cNvSpPr>
            <a:spLocks noGrp="1"/>
          </p:cNvSpPr>
          <p:nvPr>
            <p:ph sz="half" idx="31"/>
          </p:nvPr>
        </p:nvSpPr>
        <p:spPr/>
        <p:txBody>
          <a:bodyPr/>
          <a:lstStyle/>
          <a:p>
            <a:r>
              <a:rPr lang="en-AT" dirty="0"/>
              <a:t>@scaselackner</a:t>
            </a:r>
          </a:p>
        </p:txBody>
      </p:sp>
      <p:sp>
        <p:nvSpPr>
          <p:cNvPr id="6" name="Content Placeholder 5">
            <a:extLst>
              <a:ext uri="{FF2B5EF4-FFF2-40B4-BE49-F238E27FC236}">
                <a16:creationId xmlns:a16="http://schemas.microsoft.com/office/drawing/2014/main" id="{0B5588E0-E43B-4B45-5CA2-F4774F2BB1F1}"/>
              </a:ext>
            </a:extLst>
          </p:cNvPr>
          <p:cNvSpPr>
            <a:spLocks noGrp="1"/>
          </p:cNvSpPr>
          <p:nvPr>
            <p:ph sz="half" idx="32"/>
          </p:nvPr>
        </p:nvSpPr>
        <p:spPr/>
        <p:txBody>
          <a:bodyPr/>
          <a:lstStyle/>
          <a:p>
            <a:r>
              <a:rPr lang="en-GB" dirty="0"/>
              <a:t>vcdnp.org</a:t>
            </a:r>
            <a:endParaRPr lang="en-AT" dirty="0"/>
          </a:p>
        </p:txBody>
      </p:sp>
    </p:spTree>
    <p:custDataLst>
      <p:tags r:id="rId1"/>
    </p:custDataLst>
    <p:extLst>
      <p:ext uri="{BB962C8B-B14F-4D97-AF65-F5344CB8AC3E}">
        <p14:creationId xmlns:p14="http://schemas.microsoft.com/office/powerpoint/2010/main" val="13785503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THEME1" val="KUm0iLNz"/>
  <p:tag name="ARTICULATE_DESIGN_ID_CUSTOM DESIGN" val="1F0l6IHy"/>
  <p:tag name="ARTICULATE_DESIGN_ID_1_CUSTOM DESIGN" val="hNdJfQqx"/>
  <p:tag name="ARTICULATE_SLIDE_COUNT" val="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eme1">
  <a:themeElements>
    <a:clrScheme name="VCDNP">
      <a:dk1>
        <a:srgbClr val="263B5C"/>
      </a:dk1>
      <a:lt1>
        <a:sysClr val="window" lastClr="FFFFFF"/>
      </a:lt1>
      <a:dk2>
        <a:srgbClr val="263B5C"/>
      </a:dk2>
      <a:lt2>
        <a:srgbClr val="FFFFFF"/>
      </a:lt2>
      <a:accent1>
        <a:srgbClr val="215E99"/>
      </a:accent1>
      <a:accent2>
        <a:srgbClr val="4D94D8"/>
      </a:accent2>
      <a:accent3>
        <a:srgbClr val="A6C9EB"/>
      </a:accent3>
      <a:accent4>
        <a:srgbClr val="DBE9F7"/>
      </a:accent4>
      <a:accent5>
        <a:srgbClr val="82AED5"/>
      </a:accent5>
      <a:accent6>
        <a:srgbClr val="95DCF7"/>
      </a:accent6>
      <a:hlink>
        <a:srgbClr val="4D94D8"/>
      </a:hlink>
      <a:folHlink>
        <a:srgbClr val="4D94D8"/>
      </a:folHlink>
    </a:clrScheme>
    <a:fontScheme name="Open Sans">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CDNP Presentation Template" id="{9A53B764-355D-D849-BF7C-C0DF3453A8FA}" vid="{66B9103A-BAC3-C74B-9394-E6D7D90FE1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4273A0-A4DF-47AA-BF1F-8758123399CE}">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FD975AF8-B1C6-436B-A274-2C3ADC7798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2F651C-E5DA-470F-A6A6-D70E9A5EBF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842</Words>
  <Application>Microsoft Office PowerPoint</Application>
  <PresentationFormat>Widescreen</PresentationFormat>
  <Paragraphs>80</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AngsanaUPC</vt:lpstr>
      <vt:lpstr>Arial</vt:lpstr>
      <vt:lpstr>Calibri</vt:lpstr>
      <vt:lpstr>Open Sans</vt:lpstr>
      <vt:lpstr>Open Sans Semibold</vt:lpstr>
      <vt:lpstr>Times New Roman</vt:lpstr>
      <vt:lpstr>Theme1</vt:lpstr>
      <vt:lpstr>Next Steps for the Amendment to the CPPNM</vt:lpstr>
      <vt:lpstr>Contents</vt:lpstr>
      <vt:lpstr>Introduction: the last and next Conference</vt:lpstr>
      <vt:lpstr>Increasing discussion on implementation (1/2)</vt:lpstr>
      <vt:lpstr>Increasing discussion on implementation (2/2)</vt:lpstr>
      <vt:lpstr>Using implementation discussions to strengthen outcomes</vt:lpstr>
      <vt:lpstr>Strengthening the impact of the Conference into the future</vt:lpstr>
      <vt:lpstr>Recommendations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dc:title>
  <dc:creator>Reitmann, Louis</dc:creator>
  <cp:lastModifiedBy>Reitmann, Louis</cp:lastModifiedBy>
  <cp:revision>90</cp:revision>
  <dcterms:created xsi:type="dcterms:W3CDTF">2024-02-07T16:47:07Z</dcterms:created>
  <dcterms:modified xsi:type="dcterms:W3CDTF">2024-05-28T10:46:13Z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ArticulateGUID">
    <vt:lpwstr>1729BB57-0194-4C38-AC52-3EBFDDE704E7</vt:lpwstr>
  </property>
  <property fmtid="{D5CDD505-2E9C-101B-9397-08002B2CF9AE}" pid="4" name="ArticulatePath">
    <vt:lpwstr>VCDNP Presentation Template</vt:lpwstr>
  </property>
</Properties>
</file>